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71" r:id="rId5"/>
    <p:sldId id="279" r:id="rId6"/>
    <p:sldId id="281" r:id="rId7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ş geldiniz" id="{E75E278A-FF0E-49A4-B170-79828D63BBAD}">
          <p14:sldIdLst/>
        </p14:section>
        <p14:section name="Tasarım, Dönüşüm, Ek Açıklama, Birlikte Çalışma, Göster" id="{B9B51309-D148-4332-87C2-07BE32FBCA3B}">
          <p14:sldIdLst>
            <p14:sldId id="271"/>
            <p14:sldId id="279"/>
            <p14:sldId id="281"/>
          </p14:sldIdLst>
        </p14:section>
        <p14:section name="Daha Fazla Bilgi Edini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Yazar" initials="A" lastIdx="0" clrIdx="2"/>
  <p:cmAuthor id="4" name="İnci Erbay" initials="İE" lastIdx="1" clrIdx="3">
    <p:extLst>
      <p:ext uri="{19B8F6BF-5375-455C-9EA6-DF929625EA0E}">
        <p15:presenceInfo xmlns:p15="http://schemas.microsoft.com/office/powerpoint/2012/main" userId="S::Inci.erbay@nobelautomotive.com::6175e215-0ea4-4c2d-b334-17ce88cdc5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04" d="100"/>
          <a:sy n="104" d="100"/>
        </p:scale>
        <p:origin x="120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1-11-01T15:27:19.85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640EDB-8696-4821-9977-ADF2EA20DA76}" type="datetime1">
              <a:rPr lang="tr-TR" smtClean="0"/>
              <a:t>1.11.2021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5B46EE-8D9E-4234-843E-EA54547AD9AE}" type="datetime1">
              <a:rPr lang="tr-TR" noProof="0" smtClean="0"/>
              <a:t>1.11.2021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480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02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20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r-TR" sz="1800" noProof="0" dirty="0"/>
          </a:p>
        </p:txBody>
      </p:sp>
      <p:cxnSp>
        <p:nvCxnSpPr>
          <p:cNvPr id="12" name="Düz Bağlayıcı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Asıl metin stillerini düzenlemek için tıklayın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İkinci düzey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Üçüncü düzey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Dördüncü düzey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6" name="Tarih Yer Tutucusu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5FAED58F-EB5B-4A36-96E7-60A39EA93EB2}" type="datetime1">
              <a:rPr lang="tr-TR" noProof="0" smtClean="0"/>
              <a:t>1.11.2021</a:t>
            </a:fld>
            <a:endParaRPr lang="tr-TR" noProof="0" dirty="0"/>
          </a:p>
        </p:txBody>
      </p:sp>
      <p:sp>
        <p:nvSpPr>
          <p:cNvPr id="7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 dirty="0"/>
          </a:p>
        </p:txBody>
      </p:sp>
      <p:sp>
        <p:nvSpPr>
          <p:cNvPr id="10" name="Dikdörtgen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Asıl metin stillerini düzenlemek için tıklayın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İkinci düzey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Üçüncü düzey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Dördüncü düzey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Beşinci düzey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r-TR" sz="1800" noProof="0" dirty="0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79A2361-2820-4F23-9FB2-E2B2AB16E0CA}" type="datetime1">
              <a:rPr lang="tr-TR" noProof="0" smtClean="0"/>
              <a:t>1.11.2021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tr-TR" noProof="0" smtClean="0"/>
              <a:pPr/>
              <a:t>‹#›</a:t>
            </a:fld>
            <a:endParaRPr lang="tr-TR" noProof="0" dirty="0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tr-TR" dirty="0">
                <a:latin typeface="Segoe UI Light" panose="020B0502040204020203" pitchFamily="34" charset="0"/>
                <a:cs typeface="Segoe UI Light" panose="020B0502040204020203" pitchFamily="34" charset="0"/>
              </a:rPr>
              <a:t>% 100 TAM ZAMANLI MUTABAKAT</a:t>
            </a:r>
          </a:p>
        </p:txBody>
      </p:sp>
      <p:sp>
        <p:nvSpPr>
          <p:cNvPr id="38" name="İçerik Yer Tutucusu 17"/>
          <p:cNvSpPr txBox="1">
            <a:spLocks/>
          </p:cNvSpPr>
          <p:nvPr/>
        </p:nvSpPr>
        <p:spPr>
          <a:xfrm>
            <a:off x="541610" y="1524708"/>
            <a:ext cx="4321704" cy="4275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HIZLI TAHSİLAT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MÜŞTERİ MEMNUNİYETİ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GÜVENİLİRLİK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ENTEGRE SİSTEM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YALINLAŞTIRMA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ZAMAN TASASARRUFU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tr-T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TRAFİK IŞIKLARINDAN ESİNLENDİM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latin typeface="Segoe UI" panose="020B0502040204020203" pitchFamily="34" charset="0"/>
                <a:cs typeface="Segoe UI" panose="020B0502040204020203" pitchFamily="34" charset="0"/>
              </a:rPr>
              <a:t>RENKLERLE OYUN OYNA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tr-T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tr-T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tr-T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88A22FE0-52B6-4B69-9171-DF5F4FD03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2" y="2625754"/>
            <a:ext cx="2619375" cy="167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İçerik Yer Tutucusu 17"/>
          <p:cNvSpPr txBox="1">
            <a:spLocks/>
          </p:cNvSpPr>
          <p:nvPr/>
        </p:nvSpPr>
        <p:spPr>
          <a:xfrm>
            <a:off x="531552" y="83082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tr-T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%100 TAM ZAMANLI MUTABAKAT</a:t>
            </a:r>
          </a:p>
        </p:txBody>
      </p:sp>
      <p:grpSp>
        <p:nvGrpSpPr>
          <p:cNvPr id="18" name="Grup 17" descr="İçinde 1 sayısı bulunan ve 1. adımı gösteren küçük daire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Küçük dair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/>
            </a:p>
          </p:txBody>
        </p:sp>
        <p:sp>
          <p:nvSpPr>
            <p:cNvPr id="20" name="MetinKutusu 19" descr="1 sayısı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tr-T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İçerik Yer Tutucusu 17"/>
          <p:cNvSpPr txBox="1">
            <a:spLocks/>
          </p:cNvSpPr>
          <p:nvPr/>
        </p:nvSpPr>
        <p:spPr>
          <a:xfrm>
            <a:off x="1056514" y="1958189"/>
            <a:ext cx="4333172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FATURAYI KES 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KIRMIZI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3" name="Grup 32" descr="İçinde 2 sayısı bulunan ve 2. adımı gösteren küçük daire"/>
          <p:cNvGrpSpPr/>
          <p:nvPr/>
        </p:nvGrpSpPr>
        <p:grpSpPr bwMode="blackWhite">
          <a:xfrm>
            <a:off x="531552" y="2804257"/>
            <a:ext cx="558179" cy="409838"/>
            <a:chOff x="6953426" y="711274"/>
            <a:chExt cx="558179" cy="409838"/>
          </a:xfrm>
        </p:grpSpPr>
        <p:sp>
          <p:nvSpPr>
            <p:cNvPr id="34" name="Oval 33" descr="Küçük dair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/>
            </a:p>
          </p:txBody>
        </p:sp>
        <p:sp>
          <p:nvSpPr>
            <p:cNvPr id="35" name="Metin Kutusu 34" descr="2 sayısı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tr-T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İçerik Yer Tutucusu 17"/>
          <p:cNvSpPr txBox="1">
            <a:spLocks/>
          </p:cNvSpPr>
          <p:nvPr/>
        </p:nvSpPr>
        <p:spPr>
          <a:xfrm>
            <a:off x="1056513" y="2844450"/>
            <a:ext cx="4504252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  <a:defRPr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MÜŞTERİ GİDİŞ  SARI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marL="0" lvl="0" indent="0" rtl="0">
              <a:spcAft>
                <a:spcPts val="2000"/>
              </a:spcAft>
              <a:buNone/>
              <a:defRPr/>
            </a:pPr>
            <a:endParaRPr lang="tr-TR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2" name="Grup 21" descr="İçinde 3 sayısı bulunan ve 3. adımı gösteren küçük daire"/>
          <p:cNvGrpSpPr/>
          <p:nvPr/>
        </p:nvGrpSpPr>
        <p:grpSpPr bwMode="blackWhite">
          <a:xfrm>
            <a:off x="531552" y="3634536"/>
            <a:ext cx="558179" cy="409838"/>
            <a:chOff x="6953426" y="711274"/>
            <a:chExt cx="558179" cy="409838"/>
          </a:xfrm>
        </p:grpSpPr>
        <p:sp>
          <p:nvSpPr>
            <p:cNvPr id="24" name="Oval 23" descr="Küçük dair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/>
            </a:p>
          </p:txBody>
        </p:sp>
        <p:sp>
          <p:nvSpPr>
            <p:cNvPr id="30" name="Metin Kutusu 29" descr="3 sayısı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tr-T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2" name="İçerik Yer Tutucusu 17"/>
          <p:cNvSpPr txBox="1">
            <a:spLocks/>
          </p:cNvSpPr>
          <p:nvPr/>
        </p:nvSpPr>
        <p:spPr>
          <a:xfrm>
            <a:off x="1013033" y="3647745"/>
            <a:ext cx="4504252" cy="7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MÜŞTERİ KAYITLARINI ALDI 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YEŞİL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7" name="Grup 36" descr="İçinde 4 sayısı bulunan ve 4. adımı gösteren küçük daire"/>
          <p:cNvGrpSpPr/>
          <p:nvPr/>
        </p:nvGrpSpPr>
        <p:grpSpPr bwMode="blackWhite">
          <a:xfrm>
            <a:off x="531552" y="4551656"/>
            <a:ext cx="558179" cy="409838"/>
            <a:chOff x="6953426" y="711274"/>
            <a:chExt cx="558179" cy="409838"/>
          </a:xfrm>
        </p:grpSpPr>
        <p:sp>
          <p:nvSpPr>
            <p:cNvPr id="38" name="Oval 37" descr="Küçük dair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/>
            </a:p>
          </p:txBody>
        </p:sp>
        <p:sp>
          <p:nvSpPr>
            <p:cNvPr id="39" name="Metin Kutusu 38" descr="4 sayısı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tr-T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40" name="İçerik Yer Tutucusu 17"/>
          <p:cNvSpPr txBox="1">
            <a:spLocks/>
          </p:cNvSpPr>
          <p:nvPr/>
        </p:nvSpPr>
        <p:spPr>
          <a:xfrm>
            <a:off x="1137461" y="4431793"/>
            <a:ext cx="4504252" cy="56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BANKA ÖDEMESİ YAPTI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MAVİ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1026" name="Picture 2" descr="Hizmetlerimiz - Finans | EFB Yatırım ve Danışmanlık Hizmetleri">
            <a:extLst>
              <a:ext uri="{FF2B5EF4-FFF2-40B4-BE49-F238E27FC236}">
                <a16:creationId xmlns:a16="http://schemas.microsoft.com/office/drawing/2014/main" id="{CA73FA48-B33C-44D3-AA30-203932446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073" y="485732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leneksel Finans Yönetiminden, Kurumsal Finans Yönetimine Geçiş - Strateji  &amp; Finans">
            <a:extLst>
              <a:ext uri="{FF2B5EF4-FFF2-40B4-BE49-F238E27FC236}">
                <a16:creationId xmlns:a16="http://schemas.microsoft.com/office/drawing/2014/main" id="{FF21F4DF-DDF5-4821-BC96-A3E76E77A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30" y="293238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>
                <a:latin typeface="Segoe UI Light" panose="020B0502040204020203" pitchFamily="34" charset="0"/>
                <a:cs typeface="Segoe UI Light" panose="020B0502040204020203" pitchFamily="34" charset="0"/>
              </a:rPr>
              <a:t>MUTABAKAT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4294967295"/>
          </p:nvPr>
        </p:nvSpPr>
        <p:spPr>
          <a:xfrm>
            <a:off x="541610" y="1431010"/>
            <a:ext cx="4557164" cy="47908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Fatura  %100 karşılıklı onay ile kapandı. Tahsilat alındı.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tr-TR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tr-TR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Djital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ortamda borç alacak ilişkisi tamamlandı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tr-TR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Ayrıca bir mutabakata gerek kalmadı.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tr-TR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r-TR" sz="120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Benzetme yap :Işık Hızında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tr-TR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tr-TR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E-Mutabakat ile Karmaşık Mutabakat Süreçlerine Son! | İnnova">
            <a:extLst>
              <a:ext uri="{FF2B5EF4-FFF2-40B4-BE49-F238E27FC236}">
                <a16:creationId xmlns:a16="http://schemas.microsoft.com/office/drawing/2014/main" id="{6F21403F-ADAE-4506-A9F9-D41CDEDA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55" y="1997313"/>
            <a:ext cx="6467635" cy="335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oşGeldinizBelges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1_TF10001108" id="{41B9FDAB-6CD4-418F-812E-0C6B6869C1A7}" vid="{9345BDE5-1EF4-48F4-B8D4-BEF6914F668A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{141865DA-E14B-46DC-83AC-267709A94AC6}tf10001108_win32</Template>
  <TotalTime>47</TotalTime>
  <Words>80</Words>
  <Application>Microsoft Office PowerPoint</Application>
  <PresentationFormat>Geniş ekran</PresentationFormat>
  <Paragraphs>31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Segoe UI Semibold</vt:lpstr>
      <vt:lpstr>HoşGeldinizBelgesi</vt:lpstr>
      <vt:lpstr>% 100 TAM ZAMANLI MUTABAKAT</vt:lpstr>
      <vt:lpstr>PowerPoint Sunusu</vt:lpstr>
      <vt:lpstr>MUTABAKAT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 100 TAM ZAMANLI MUTABAKAT</dc:title>
  <dc:creator>İnci Erbay</dc:creator>
  <cp:keywords/>
  <cp:lastModifiedBy>İnci Erbay</cp:lastModifiedBy>
  <cp:revision>5</cp:revision>
  <dcterms:created xsi:type="dcterms:W3CDTF">2021-11-01T12:15:16Z</dcterms:created>
  <dcterms:modified xsi:type="dcterms:W3CDTF">2021-11-01T13:02:21Z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