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91" r:id="rId6"/>
    <p:sldId id="719" r:id="rId7"/>
    <p:sldId id="718" r:id="rId8"/>
    <p:sldId id="727" r:id="rId9"/>
    <p:sldId id="739" r:id="rId10"/>
    <p:sldId id="74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3314" autoAdjust="0"/>
  </p:normalViewPr>
  <p:slideViewPr>
    <p:cSldViewPr snapToGrid="0" snapToObjects="1">
      <p:cViewPr varScale="1">
        <p:scale>
          <a:sx n="95" d="100"/>
          <a:sy n="95" d="100"/>
        </p:scale>
        <p:origin x="114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D689E-05DE-4526-A02B-BC7D47CC97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54D39-8B05-4D81-8E18-FEB1F2FD5D54}">
      <dgm:prSet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Önyargı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F78AA72-5E2C-4DD3-BACC-697FB952E16A}" type="parTrans" cxnId="{5D03B6F2-3C42-4B28-8872-282F1AC9051C}">
      <dgm:prSet/>
      <dgm:spPr/>
      <dgm:t>
        <a:bodyPr/>
        <a:lstStyle/>
        <a:p>
          <a:endParaRPr lang="tr-TR"/>
        </a:p>
      </dgm:t>
    </dgm:pt>
    <dgm:pt modelId="{E2CF0D4A-517F-4C60-8673-18B835AF17FE}" type="sibTrans" cxnId="{5D03B6F2-3C42-4B28-8872-282F1AC9051C}">
      <dgm:prSet/>
      <dgm:spPr/>
      <dgm:t>
        <a:bodyPr/>
        <a:lstStyle/>
        <a:p>
          <a:endParaRPr lang="tr-TR"/>
        </a:p>
      </dgm:t>
    </dgm:pt>
    <dgm:pt modelId="{2111579E-5A7C-4E1C-AA75-CDB717124676}">
      <dgm:prSet custT="1"/>
      <dgm:spPr/>
      <dgm:t>
        <a:bodyPr/>
        <a:lstStyle/>
        <a:p>
          <a:pPr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Sonuçları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58E1444-1B3A-43D4-82BB-831CB0E8809A}" type="parTrans" cxnId="{8316B1BA-627C-4A1B-8F79-1FA611402087}">
      <dgm:prSet/>
      <dgm:spPr/>
      <dgm:t>
        <a:bodyPr/>
        <a:lstStyle/>
        <a:p>
          <a:endParaRPr lang="tr-TR"/>
        </a:p>
      </dgm:t>
    </dgm:pt>
    <dgm:pt modelId="{3DC5A133-1845-48F3-9BDF-2D6429804FE3}" type="sibTrans" cxnId="{8316B1BA-627C-4A1B-8F79-1FA611402087}">
      <dgm:prSet/>
      <dgm:spPr/>
      <dgm:t>
        <a:bodyPr/>
        <a:lstStyle/>
        <a:p>
          <a:endParaRPr lang="tr-TR"/>
        </a:p>
      </dgm:t>
    </dgm:pt>
    <dgm:pt modelId="{318523BB-1D6D-46FF-8A1B-04B93D145E65}">
      <dgm:prSet custT="1"/>
      <dgm:spPr/>
      <dgm:t>
        <a:bodyPr/>
        <a:lstStyle/>
        <a:p>
          <a:pPr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Kaşif -  Fırsat Ara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75BB870-9689-412C-B0FB-DBC19A29B552}" type="parTrans" cxnId="{C882E08D-0D6C-4D99-AD08-3D18EE498FCD}">
      <dgm:prSet/>
      <dgm:spPr/>
      <dgm:t>
        <a:bodyPr/>
        <a:lstStyle/>
        <a:p>
          <a:endParaRPr lang="tr-TR"/>
        </a:p>
      </dgm:t>
    </dgm:pt>
    <dgm:pt modelId="{FDFED5C3-D8B2-4975-AC66-F908A6E1E30F}" type="sibTrans" cxnId="{C882E08D-0D6C-4D99-AD08-3D18EE498FCD}">
      <dgm:prSet/>
      <dgm:spPr/>
      <dgm:t>
        <a:bodyPr/>
        <a:lstStyle/>
        <a:p>
          <a:endParaRPr lang="tr-TR"/>
        </a:p>
      </dgm:t>
    </dgm:pt>
    <dgm:pt modelId="{4F1E3B23-5A25-4D66-825F-FD06DE6324B4}">
      <dgm:prSet custT="1"/>
      <dgm:spPr/>
      <dgm:t>
        <a:bodyPr/>
        <a:lstStyle/>
        <a:p>
          <a:pPr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Sanatçı – Benzetme Yap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3FC1F67-3742-42AA-9B6A-0D8447BE6606}" type="parTrans" cxnId="{206C534C-30DF-4D4C-B07C-8A09ECFEF252}">
      <dgm:prSet/>
      <dgm:spPr/>
      <dgm:t>
        <a:bodyPr/>
        <a:lstStyle/>
        <a:p>
          <a:endParaRPr lang="tr-TR"/>
        </a:p>
      </dgm:t>
    </dgm:pt>
    <dgm:pt modelId="{9A50290E-2E65-47AA-B065-F6161680878B}" type="sibTrans" cxnId="{206C534C-30DF-4D4C-B07C-8A09ECFEF252}">
      <dgm:prSet/>
      <dgm:spPr/>
      <dgm:t>
        <a:bodyPr/>
        <a:lstStyle/>
        <a:p>
          <a:endParaRPr lang="tr-TR"/>
        </a:p>
      </dgm:t>
    </dgm:pt>
    <dgm:pt modelId="{3172F8D7-1580-4389-A12C-AC034D453893}" type="pres">
      <dgm:prSet presAssocID="{2BAD689E-05DE-4526-A02B-BC7D47CC9754}" presName="linear" presStyleCnt="0">
        <dgm:presLayoutVars>
          <dgm:animLvl val="lvl"/>
          <dgm:resizeHandles val="exact"/>
        </dgm:presLayoutVars>
      </dgm:prSet>
      <dgm:spPr/>
    </dgm:pt>
    <dgm:pt modelId="{A9A52F49-0874-4D95-8A37-3AB27D905432}" type="pres">
      <dgm:prSet presAssocID="{71454D39-8B05-4D81-8E18-FEB1F2FD5D5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FD327EA-81E3-4BD1-8EF6-1579AB11AA1B}" type="pres">
      <dgm:prSet presAssocID="{E2CF0D4A-517F-4C60-8673-18B835AF17FE}" presName="spacer" presStyleCnt="0"/>
      <dgm:spPr/>
    </dgm:pt>
    <dgm:pt modelId="{EF01FF7D-D514-43F3-95C8-B26EF31F15D4}" type="pres">
      <dgm:prSet presAssocID="{2111579E-5A7C-4E1C-AA75-CDB71712467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B0E6140-0CFF-413D-AD7F-10074E9047DA}" type="pres">
      <dgm:prSet presAssocID="{3DC5A133-1845-48F3-9BDF-2D6429804FE3}" presName="spacer" presStyleCnt="0"/>
      <dgm:spPr/>
    </dgm:pt>
    <dgm:pt modelId="{B8A85A42-FD7E-4BC1-80DE-617881218F9B}" type="pres">
      <dgm:prSet presAssocID="{318523BB-1D6D-46FF-8A1B-04B93D145E6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801C2DA-20F8-4CF7-8597-AB8B5D47FD2B}" type="pres">
      <dgm:prSet presAssocID="{FDFED5C3-D8B2-4975-AC66-F908A6E1E30F}" presName="spacer" presStyleCnt="0"/>
      <dgm:spPr/>
    </dgm:pt>
    <dgm:pt modelId="{4163B153-349D-48CF-9D72-F05FEAB5A345}" type="pres">
      <dgm:prSet presAssocID="{4F1E3B23-5A25-4D66-825F-FD06DE6324B4}" presName="parentText" presStyleLbl="node1" presStyleIdx="3" presStyleCnt="4" custLinFactNeighborY="10261">
        <dgm:presLayoutVars>
          <dgm:chMax val="0"/>
          <dgm:bulletEnabled val="1"/>
        </dgm:presLayoutVars>
      </dgm:prSet>
      <dgm:spPr/>
    </dgm:pt>
  </dgm:ptLst>
  <dgm:cxnLst>
    <dgm:cxn modelId="{D27E380E-4459-413D-8FB5-BB46D75C454D}" type="presOf" srcId="{71454D39-8B05-4D81-8E18-FEB1F2FD5D54}" destId="{A9A52F49-0874-4D95-8A37-3AB27D905432}" srcOrd="0" destOrd="0" presId="urn:microsoft.com/office/officeart/2005/8/layout/vList2"/>
    <dgm:cxn modelId="{B44F2613-5ECF-4616-8C64-2B24032CD02B}" type="presOf" srcId="{2BAD689E-05DE-4526-A02B-BC7D47CC9754}" destId="{3172F8D7-1580-4389-A12C-AC034D453893}" srcOrd="0" destOrd="0" presId="urn:microsoft.com/office/officeart/2005/8/layout/vList2"/>
    <dgm:cxn modelId="{B4CB1E65-FB19-46D5-989C-E9023A54C5B3}" type="presOf" srcId="{4F1E3B23-5A25-4D66-825F-FD06DE6324B4}" destId="{4163B153-349D-48CF-9D72-F05FEAB5A345}" srcOrd="0" destOrd="0" presId="urn:microsoft.com/office/officeart/2005/8/layout/vList2"/>
    <dgm:cxn modelId="{206C534C-30DF-4D4C-B07C-8A09ECFEF252}" srcId="{2BAD689E-05DE-4526-A02B-BC7D47CC9754}" destId="{4F1E3B23-5A25-4D66-825F-FD06DE6324B4}" srcOrd="3" destOrd="0" parTransId="{13FC1F67-3742-42AA-9B6A-0D8447BE6606}" sibTransId="{9A50290E-2E65-47AA-B065-F6161680878B}"/>
    <dgm:cxn modelId="{C882E08D-0D6C-4D99-AD08-3D18EE498FCD}" srcId="{2BAD689E-05DE-4526-A02B-BC7D47CC9754}" destId="{318523BB-1D6D-46FF-8A1B-04B93D145E65}" srcOrd="2" destOrd="0" parTransId="{775BB870-9689-412C-B0FB-DBC19A29B552}" sibTransId="{FDFED5C3-D8B2-4975-AC66-F908A6E1E30F}"/>
    <dgm:cxn modelId="{8316B1BA-627C-4A1B-8F79-1FA611402087}" srcId="{2BAD689E-05DE-4526-A02B-BC7D47CC9754}" destId="{2111579E-5A7C-4E1C-AA75-CDB717124676}" srcOrd="1" destOrd="0" parTransId="{558E1444-1B3A-43D4-82BB-831CB0E8809A}" sibTransId="{3DC5A133-1845-48F3-9BDF-2D6429804FE3}"/>
    <dgm:cxn modelId="{C2F142DB-2BB2-4B8C-87C3-38EF74C1C8C1}" type="presOf" srcId="{2111579E-5A7C-4E1C-AA75-CDB717124676}" destId="{EF01FF7D-D514-43F3-95C8-B26EF31F15D4}" srcOrd="0" destOrd="0" presId="urn:microsoft.com/office/officeart/2005/8/layout/vList2"/>
    <dgm:cxn modelId="{7AFBEAEA-D4ED-427A-81C6-20D5D65E948B}" type="presOf" srcId="{318523BB-1D6D-46FF-8A1B-04B93D145E65}" destId="{B8A85A42-FD7E-4BC1-80DE-617881218F9B}" srcOrd="0" destOrd="0" presId="urn:microsoft.com/office/officeart/2005/8/layout/vList2"/>
    <dgm:cxn modelId="{5D03B6F2-3C42-4B28-8872-282F1AC9051C}" srcId="{2BAD689E-05DE-4526-A02B-BC7D47CC9754}" destId="{71454D39-8B05-4D81-8E18-FEB1F2FD5D54}" srcOrd="0" destOrd="0" parTransId="{4F78AA72-5E2C-4DD3-BACC-697FB952E16A}" sibTransId="{E2CF0D4A-517F-4C60-8673-18B835AF17FE}"/>
    <dgm:cxn modelId="{5455E688-5F15-4DCB-9DE9-1F2B6A311C00}" type="presParOf" srcId="{3172F8D7-1580-4389-A12C-AC034D453893}" destId="{A9A52F49-0874-4D95-8A37-3AB27D905432}" srcOrd="0" destOrd="0" presId="urn:microsoft.com/office/officeart/2005/8/layout/vList2"/>
    <dgm:cxn modelId="{DF9B2740-9CD5-4C3E-9B8D-639C0709C064}" type="presParOf" srcId="{3172F8D7-1580-4389-A12C-AC034D453893}" destId="{8FD327EA-81E3-4BD1-8EF6-1579AB11AA1B}" srcOrd="1" destOrd="0" presId="urn:microsoft.com/office/officeart/2005/8/layout/vList2"/>
    <dgm:cxn modelId="{3CDBAB99-A087-4493-ADC5-EBDA4DB0C15A}" type="presParOf" srcId="{3172F8D7-1580-4389-A12C-AC034D453893}" destId="{EF01FF7D-D514-43F3-95C8-B26EF31F15D4}" srcOrd="2" destOrd="0" presId="urn:microsoft.com/office/officeart/2005/8/layout/vList2"/>
    <dgm:cxn modelId="{1388B920-D037-40F1-AAE2-F6F8BCF8B617}" type="presParOf" srcId="{3172F8D7-1580-4389-A12C-AC034D453893}" destId="{CB0E6140-0CFF-413D-AD7F-10074E9047DA}" srcOrd="3" destOrd="0" presId="urn:microsoft.com/office/officeart/2005/8/layout/vList2"/>
    <dgm:cxn modelId="{EB1030DE-40EE-484C-A114-3970C26EB42F}" type="presParOf" srcId="{3172F8D7-1580-4389-A12C-AC034D453893}" destId="{B8A85A42-FD7E-4BC1-80DE-617881218F9B}" srcOrd="4" destOrd="0" presId="urn:microsoft.com/office/officeart/2005/8/layout/vList2"/>
    <dgm:cxn modelId="{6787BE3F-665C-4C10-951E-CBEE097149DB}" type="presParOf" srcId="{3172F8D7-1580-4389-A12C-AC034D453893}" destId="{1801C2DA-20F8-4CF7-8597-AB8B5D47FD2B}" srcOrd="5" destOrd="0" presId="urn:microsoft.com/office/officeart/2005/8/layout/vList2"/>
    <dgm:cxn modelId="{0D9E3B14-A452-42CA-8818-0CC685149F05}" type="presParOf" srcId="{3172F8D7-1580-4389-A12C-AC034D453893}" destId="{4163B153-349D-48CF-9D72-F05FEAB5A34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52F49-0874-4D95-8A37-3AB27D905432}">
      <dsp:nvSpPr>
        <dsp:cNvPr id="0" name=""/>
        <dsp:cNvSpPr/>
      </dsp:nvSpPr>
      <dsp:spPr>
        <a:xfrm>
          <a:off x="0" y="3614"/>
          <a:ext cx="6722347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Önyargı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433" y="52047"/>
        <a:ext cx="6625481" cy="895294"/>
      </dsp:txXfrm>
    </dsp:sp>
    <dsp:sp modelId="{EF01FF7D-D514-43F3-95C8-B26EF31F15D4}">
      <dsp:nvSpPr>
        <dsp:cNvPr id="0" name=""/>
        <dsp:cNvSpPr/>
      </dsp:nvSpPr>
      <dsp:spPr>
        <a:xfrm>
          <a:off x="0" y="1148415"/>
          <a:ext cx="6722347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Sonuçları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433" y="1196848"/>
        <a:ext cx="6625481" cy="895294"/>
      </dsp:txXfrm>
    </dsp:sp>
    <dsp:sp modelId="{B8A85A42-FD7E-4BC1-80DE-617881218F9B}">
      <dsp:nvSpPr>
        <dsp:cNvPr id="0" name=""/>
        <dsp:cNvSpPr/>
      </dsp:nvSpPr>
      <dsp:spPr>
        <a:xfrm>
          <a:off x="0" y="2293215"/>
          <a:ext cx="6722347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Kaşif -  Fırsat Ara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433" y="2341648"/>
        <a:ext cx="6625481" cy="895294"/>
      </dsp:txXfrm>
    </dsp:sp>
    <dsp:sp modelId="{4163B153-349D-48CF-9D72-F05FEAB5A345}">
      <dsp:nvSpPr>
        <dsp:cNvPr id="0" name=""/>
        <dsp:cNvSpPr/>
      </dsp:nvSpPr>
      <dsp:spPr>
        <a:xfrm>
          <a:off x="0" y="3441630"/>
          <a:ext cx="6722347" cy="99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Sanatçı – Benzetme Yap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433" y="3490063"/>
        <a:ext cx="6625481" cy="895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DB62D576-4B12-F24F-9337-32A040921DDC}" type="datetimeFigureOut">
              <a:rPr lang="en-US" smtClean="0"/>
              <a:pPr/>
              <a:t>10/31/2021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  <a:p>
            <a:pPr lvl="1"/>
            <a:r>
              <a:rPr lang="tr-TR" dirty="0"/>
              <a:t>Second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/>
              <a:t>Third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2832849B-C86A-9E4E-942E-37FC6F1F82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849B-C86A-9E4E-942E-37FC6F1F82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8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Unvan 7"/>
          <p:cNvSpPr>
            <a:spLocks noGrp="1"/>
          </p:cNvSpPr>
          <p:nvPr>
            <p:ph type="title"/>
          </p:nvPr>
        </p:nvSpPr>
        <p:spPr>
          <a:xfrm>
            <a:off x="2909742" y="2755387"/>
            <a:ext cx="6403941" cy="1646931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tr-TR"/>
              <a:t>Asıl başlık stili için tıklayın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367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6940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658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031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531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83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9288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513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4695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976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837BDB-37D1-5E4F-BC95-9C133EACFEC0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5D8FA20-9949-D444-8359-42FEA73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1267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84065"/>
            <a:ext cx="10972800" cy="422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06854"/>
            <a:ext cx="10972800" cy="586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5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720549" y="2773017"/>
            <a:ext cx="4790661" cy="1649896"/>
          </a:xfrm>
        </p:spPr>
        <p:txBody>
          <a:bodyPr anchor="ctr">
            <a:normAutofit/>
          </a:bodyPr>
          <a:lstStyle/>
          <a:p>
            <a:r>
              <a:rPr lang="tr-TR" sz="2400" b="1" dirty="0">
                <a:solidFill>
                  <a:schemeClr val="tx1"/>
                </a:solidFill>
              </a:rPr>
              <a:t>Nobel Gemlik Otomotiv</a:t>
            </a:r>
          </a:p>
          <a:p>
            <a:r>
              <a:rPr lang="tr-TR" b="1" dirty="0">
                <a:solidFill>
                  <a:schemeClr val="tx1"/>
                </a:solidFill>
              </a:rPr>
              <a:t>İnsan Kaynakları Bölümü</a:t>
            </a:r>
          </a:p>
          <a:p>
            <a:r>
              <a:rPr lang="tr-TR" b="1" dirty="0">
                <a:solidFill>
                  <a:schemeClr val="tx1"/>
                </a:solidFill>
              </a:rPr>
              <a:t>Adnay Hatipoğlu</a:t>
            </a:r>
          </a:p>
          <a:p>
            <a:r>
              <a:rPr lang="tr-TR" sz="1800" b="1" dirty="0">
                <a:solidFill>
                  <a:schemeClr val="tx1"/>
                </a:solidFill>
              </a:rPr>
              <a:t>2021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993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>
            <a:extLst>
              <a:ext uri="{FF2B5EF4-FFF2-40B4-BE49-F238E27FC236}">
                <a16:creationId xmlns:a16="http://schemas.microsoft.com/office/drawing/2014/main" id="{60ED1CB5-D19C-4D83-B8F1-C7D6A411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51652"/>
            <a:ext cx="9434285" cy="54728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İçerik</a:t>
            </a:r>
          </a:p>
        </p:txBody>
      </p:sp>
      <p:graphicFrame>
        <p:nvGraphicFramePr>
          <p:cNvPr id="16" name="İçerik Yer Tutucusu 2">
            <a:extLst>
              <a:ext uri="{FF2B5EF4-FFF2-40B4-BE49-F238E27FC236}">
                <a16:creationId xmlns:a16="http://schemas.microsoft.com/office/drawing/2014/main" id="{3A0F4360-7745-4F68-B928-7DF8B9EC0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046502"/>
              </p:ext>
            </p:extLst>
          </p:nvPr>
        </p:nvGraphicFramePr>
        <p:xfrm>
          <a:off x="522514" y="1451429"/>
          <a:ext cx="6722347" cy="4433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97881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>
            <a:extLst>
              <a:ext uri="{FF2B5EF4-FFF2-40B4-BE49-F238E27FC236}">
                <a16:creationId xmlns:a16="http://schemas.microsoft.com/office/drawing/2014/main" id="{60ED1CB5-D19C-4D83-B8F1-C7D6A411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51652"/>
            <a:ext cx="9434285" cy="54728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Önyargı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BC3AA1D-E014-4A17-9B89-A3055CD332E5}"/>
              </a:ext>
            </a:extLst>
          </p:cNvPr>
          <p:cNvSpPr txBox="1"/>
          <p:nvPr/>
        </p:nvSpPr>
        <p:spPr>
          <a:xfrm>
            <a:off x="6330462" y="1416818"/>
            <a:ext cx="48433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Önceden hüküm verme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Zihnin At Gözlüğü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Olumsuz Yargı</a:t>
            </a:r>
          </a:p>
          <a:p>
            <a:pPr marL="342900" indent="-342900">
              <a:buFont typeface="+mj-lt"/>
              <a:buAutoNum type="arabicPeriod"/>
            </a:pP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ÖNYARGI.  Önyargılı insan, belirli bir konuda o konuyla ilgili bilgilerini  gözden geçirmeden ve detaylı araştırma yapmadan karar verir Önyargı,  kelimenin. - ppt indir">
            <a:extLst>
              <a:ext uri="{FF2B5EF4-FFF2-40B4-BE49-F238E27FC236}">
                <a16:creationId xmlns:a16="http://schemas.microsoft.com/office/drawing/2014/main" id="{E8FE1882-C8A6-4AC0-9B13-34CDB73D6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19" y="1806192"/>
            <a:ext cx="4719374" cy="35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6379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>
            <a:extLst>
              <a:ext uri="{FF2B5EF4-FFF2-40B4-BE49-F238E27FC236}">
                <a16:creationId xmlns:a16="http://schemas.microsoft.com/office/drawing/2014/main" id="{60ED1CB5-D19C-4D83-B8F1-C7D6A411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51652"/>
            <a:ext cx="9434285" cy="54728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Önyargılı Davranırsak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BC3AA1D-E014-4A17-9B89-A3055CD332E5}"/>
              </a:ext>
            </a:extLst>
          </p:cNvPr>
          <p:cNvSpPr txBox="1"/>
          <p:nvPr/>
        </p:nvSpPr>
        <p:spPr>
          <a:xfrm>
            <a:off x="6330462" y="1416818"/>
            <a:ext cx="4843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Bazen gerçekler o kadar nettir ki , ancak biz daha önyargımızı aşamamışızdır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Fırsatları kaçırmak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Toplumda Ayrışma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İlişkilerde bozulma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49F727D-C347-47B3-AAF6-C391852AEB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26" r="47972"/>
          <a:stretch/>
        </p:blipFill>
        <p:spPr bwMode="auto">
          <a:xfrm>
            <a:off x="862462" y="1266826"/>
            <a:ext cx="4573696" cy="50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32272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>
            <a:extLst>
              <a:ext uri="{FF2B5EF4-FFF2-40B4-BE49-F238E27FC236}">
                <a16:creationId xmlns:a16="http://schemas.microsoft.com/office/drawing/2014/main" id="{60ED1CB5-D19C-4D83-B8F1-C7D6A411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51652"/>
            <a:ext cx="9434285" cy="54728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Fırsat Ara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7821FCD-7545-4461-BBE2-D2B5050C02FF}"/>
              </a:ext>
            </a:extLst>
          </p:cNvPr>
          <p:cNvSpPr txBox="1"/>
          <p:nvPr/>
        </p:nvSpPr>
        <p:spPr>
          <a:xfrm>
            <a:off x="6018963" y="1239509"/>
            <a:ext cx="48433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Kişi Kazan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Sınırları Yık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Gelecekteki Fırsatları Gör , Geçmişe Takılma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Değişim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Kendine Güven / Cesaret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Zihnin At Gözlüğü: Ön Yargı">
            <a:extLst>
              <a:ext uri="{FF2B5EF4-FFF2-40B4-BE49-F238E27FC236}">
                <a16:creationId xmlns:a16="http://schemas.microsoft.com/office/drawing/2014/main" id="{7F29ECA2-10A2-4D08-A3FC-4E81A6D1F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1608488"/>
            <a:ext cx="3116036" cy="251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endi kararımız mı, bilişsel önyargı mı? | by PeopleBox | Medium">
            <a:extLst>
              <a:ext uri="{FF2B5EF4-FFF2-40B4-BE49-F238E27FC236}">
                <a16:creationId xmlns:a16="http://schemas.microsoft.com/office/drawing/2014/main" id="{D81AA2E2-0FEC-4317-B4F8-7CF5BB9EB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4338794"/>
            <a:ext cx="3116036" cy="196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284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>
            <a:extLst>
              <a:ext uri="{FF2B5EF4-FFF2-40B4-BE49-F238E27FC236}">
                <a16:creationId xmlns:a16="http://schemas.microsoft.com/office/drawing/2014/main" id="{60ED1CB5-D19C-4D83-B8F1-C7D6A411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51652"/>
            <a:ext cx="9434285" cy="54728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Benzetme Yap</a:t>
            </a:r>
          </a:p>
        </p:txBody>
      </p:sp>
      <p:pic>
        <p:nvPicPr>
          <p:cNvPr id="4098" name="Picture 2" descr="Gişeleri Alt Üst Etmiş 25 Görkemli Film - Mahmure - (17/25)">
            <a:extLst>
              <a:ext uri="{FF2B5EF4-FFF2-40B4-BE49-F238E27FC236}">
                <a16:creationId xmlns:a16="http://schemas.microsoft.com/office/drawing/2014/main" id="{F844B13E-A27D-4F64-A31C-163AADEB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30" y="1955993"/>
            <a:ext cx="6384679" cy="362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F09BEA0B-591D-4656-B493-399BF8E6E9E3}"/>
              </a:ext>
            </a:extLst>
          </p:cNvPr>
          <p:cNvSpPr txBox="1"/>
          <p:nvPr/>
        </p:nvSpPr>
        <p:spPr>
          <a:xfrm>
            <a:off x="3366199" y="5207502"/>
            <a:ext cx="1155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yargı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129740E7-0EE1-4AC9-87E7-665862052D2B}"/>
              </a:ext>
            </a:extLst>
          </p:cNvPr>
          <p:cNvSpPr txBox="1"/>
          <p:nvPr/>
        </p:nvSpPr>
        <p:spPr>
          <a:xfrm>
            <a:off x="7465925" y="1457011"/>
            <a:ext cx="38887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 Hayat Simidi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Empati / Yerine Koy </a:t>
            </a:r>
          </a:p>
        </p:txBody>
      </p:sp>
    </p:spTree>
    <p:extLst>
      <p:ext uri="{BB962C8B-B14F-4D97-AF65-F5344CB8AC3E}">
        <p14:creationId xmlns:p14="http://schemas.microsoft.com/office/powerpoint/2010/main" val="420579944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5126BFBC-47A1-4F4D-B6A4-13E349157721}"/>
              </a:ext>
            </a:extLst>
          </p:cNvPr>
          <p:cNvSpPr/>
          <p:nvPr/>
        </p:nvSpPr>
        <p:spPr>
          <a:xfrm>
            <a:off x="4316827" y="2967335"/>
            <a:ext cx="3558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Teşekkürler </a:t>
            </a:r>
          </a:p>
        </p:txBody>
      </p:sp>
    </p:spTree>
    <p:extLst>
      <p:ext uri="{BB962C8B-B14F-4D97-AF65-F5344CB8AC3E}">
        <p14:creationId xmlns:p14="http://schemas.microsoft.com/office/powerpoint/2010/main" val="329200645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A5CE8ABAB014681F63E437315E415" ma:contentTypeVersion="15" ma:contentTypeDescription="Create a new document." ma:contentTypeScope="" ma:versionID="e579fcd618d9994ef0ddfa650873efab">
  <xsd:schema xmlns:xsd="http://www.w3.org/2001/XMLSchema" xmlns:xs="http://www.w3.org/2001/XMLSchema" xmlns:p="http://schemas.microsoft.com/office/2006/metadata/properties" xmlns:ns2="a905c83d-3987-4279-a6d0-dc343997b4d0" xmlns:ns3="282f0d9d-2dac-4699-b3e9-d361ffed64e3" xmlns:ns4="84b7f652-8566-4d7a-9c7a-aeed55c530dd" targetNamespace="http://schemas.microsoft.com/office/2006/metadata/properties" ma:root="true" ma:fieldsID="ffef5eec1b07da398d2bb7525e1a1343" ns2:_="" ns3:_="" ns4:_="">
    <xsd:import namespace="a905c83d-3987-4279-a6d0-dc343997b4d0"/>
    <xsd:import namespace="282f0d9d-2dac-4699-b3e9-d361ffed64e3"/>
    <xsd:import namespace="84b7f652-8566-4d7a-9c7a-aeed55c530d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d4q7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Dat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5c83d-3987-4279-a6d0-dc343997b4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f0d9d-2dac-4699-b3e9-d361ffed64e3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7f652-8566-4d7a-9c7a-aeed55c530dd" elementFormDefault="qualified">
    <xsd:import namespace="http://schemas.microsoft.com/office/2006/documentManagement/types"/>
    <xsd:import namespace="http://schemas.microsoft.com/office/infopath/2007/PartnerControls"/>
    <xsd:element name="d4q7" ma:index="12" nillable="true" ma:displayName="Date and Time" ma:internalName="d4q7">
      <xsd:simpleType>
        <xsd:restriction base="dms:DateTime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Date" ma:index="16" nillable="true" ma:displayName="Date" ma:format="DateOnly" ma:internalName="Date">
      <xsd:simpleType>
        <xsd:restriction base="dms:DateTime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4q7 xmlns="84b7f652-8566-4d7a-9c7a-aeed55c530dd" xsi:nil="true"/>
    <Date xmlns="84b7f652-8566-4d7a-9c7a-aeed55c530dd" xsi:nil="true"/>
  </documentManagement>
</p:properties>
</file>

<file path=customXml/itemProps1.xml><?xml version="1.0" encoding="utf-8"?>
<ds:datastoreItem xmlns:ds="http://schemas.openxmlformats.org/officeDocument/2006/customXml" ds:itemID="{2079A396-2C59-46E1-BBF1-C36047C2BC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F012DC-72F9-4E2A-9114-4F9A9F9DC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05c83d-3987-4279-a6d0-dc343997b4d0"/>
    <ds:schemaRef ds:uri="282f0d9d-2dac-4699-b3e9-d361ffed64e3"/>
    <ds:schemaRef ds:uri="84b7f652-8566-4d7a-9c7a-aeed55c53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5C7486-717C-4711-8BE1-4D64F6302D02}">
  <ds:schemaRefs>
    <ds:schemaRef ds:uri="http://purl.org/dc/elements/1.1/"/>
    <ds:schemaRef ds:uri="http://schemas.microsoft.com/office/2006/documentManagement/types"/>
    <ds:schemaRef ds:uri="84b7f652-8566-4d7a-9c7a-aeed55c530dd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282f0d9d-2dac-4699-b3e9-d361ffed64e3"/>
    <ds:schemaRef ds:uri="a905c83d-3987-4279-a6d0-dc343997b4d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5968</TotalTime>
  <Words>79</Words>
  <Application>Microsoft Office PowerPoint</Application>
  <PresentationFormat>Geniş ekran</PresentationFormat>
  <Paragraphs>49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Sunusu</vt:lpstr>
      <vt:lpstr>İçerik</vt:lpstr>
      <vt:lpstr>Önyargı</vt:lpstr>
      <vt:lpstr>Önyargılı Davranırsak</vt:lpstr>
      <vt:lpstr>Fırsat Ara</vt:lpstr>
      <vt:lpstr>Benzetme Yap</vt:lpstr>
      <vt:lpstr>PowerPoint Sunusu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Tuğçe Baysal</dc:creator>
  <cp:lastModifiedBy>Adnay Hatipoğlu</cp:lastModifiedBy>
  <cp:revision>200</cp:revision>
  <dcterms:created xsi:type="dcterms:W3CDTF">2016-12-16T14:25:19Z</dcterms:created>
  <dcterms:modified xsi:type="dcterms:W3CDTF">2021-10-31T18:39:49Z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0x010100D98A5CE8ABAB014681F63E437315E415</vt:lpwstr>
  </property>
</Properties>
</file>