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5"/>
  </p:sldMasterIdLst>
  <p:notesMasterIdLst>
    <p:notesMasterId r:id="rId9"/>
  </p:notesMasterIdLst>
  <p:handoutMasterIdLst>
    <p:handoutMasterId r:id="rId10"/>
  </p:handoutMasterIdLst>
  <p:sldIdLst>
    <p:sldId id="8932" r:id="rId6"/>
    <p:sldId id="260" r:id="rId7"/>
    <p:sldId id="8743" r:id="rId8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A4A3A4"/>
          </p15:clr>
        </p15:guide>
        <p15:guide id="3" orient="horz" pos="2160">
          <p15:clr>
            <a:srgbClr val="A4A3A4"/>
          </p15:clr>
        </p15:guide>
        <p15:guide id="5" orient="horz" pos="33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k GAUTIER" initials="PG" lastIdx="1" clrIdx="0">
    <p:extLst>
      <p:ext uri="{19B8F6BF-5375-455C-9EA6-DF929625EA0E}">
        <p15:presenceInfo xmlns:p15="http://schemas.microsoft.com/office/powerpoint/2012/main" userId="S::agence@COTECORP.onmicrosoft.com::80b44d53-47ce-41de-a5ea-23e1df5b1a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22E"/>
    <a:srgbClr val="FDC200"/>
    <a:srgbClr val="458AC9"/>
    <a:srgbClr val="8D9242"/>
    <a:srgbClr val="FF8000"/>
    <a:srgbClr val="7AB53F"/>
    <a:srgbClr val="FFAC50"/>
    <a:srgbClr val="FE6C6C"/>
    <a:srgbClr val="F193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6357" autoAdjust="0"/>
  </p:normalViewPr>
  <p:slideViewPr>
    <p:cSldViewPr showGuides="1">
      <p:cViewPr varScale="1">
        <p:scale>
          <a:sx n="110" d="100"/>
          <a:sy n="110" d="100"/>
        </p:scale>
        <p:origin x="630" y="96"/>
      </p:cViewPr>
      <p:guideLst>
        <p:guide pos="3840"/>
        <p:guide orient="horz" pos="2160"/>
        <p:guide orient="horz" pos="3339"/>
      </p:guideLst>
    </p:cSldViewPr>
  </p:slideViewPr>
  <p:outlineViewPr>
    <p:cViewPr>
      <p:scale>
        <a:sx n="33" d="100"/>
        <a:sy n="33" d="100"/>
      </p:scale>
      <p:origin x="0" y="-745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372"/>
    </p:cViewPr>
  </p:sorterViewPr>
  <p:notesViewPr>
    <p:cSldViewPr>
      <p:cViewPr varScale="1">
        <p:scale>
          <a:sx n="77" d="100"/>
          <a:sy n="77" d="100"/>
        </p:scale>
        <p:origin x="280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2.xml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1180E71-031D-4774-BE44-FEA692624F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6076D13-6FA1-4CD7-9251-2423E227A4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344" y="2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0010D-FBCC-40E7-9ACC-66D7A9A757B2}" type="datetimeFigureOut">
              <a:rPr lang="fr-FR" smtClean="0"/>
              <a:t>01/11/2021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2282F14-FAB1-4B4A-BF21-D7816DFAF69C}"/>
              </a:ext>
            </a:extLst>
          </p:cNvPr>
          <p:cNvSpPr>
            <a:spLocks noGrp="1"/>
          </p:cNvSpPr>
          <p:nvPr>
            <p:ph type="ftr" sz="quarter" idx="2"/>
            <p:custDataLst>
              <p:tags r:id="rId2"/>
            </p:custDataLst>
          </p:nvPr>
        </p:nvSpPr>
        <p:spPr>
          <a:xfrm>
            <a:off x="0" y="9431602"/>
            <a:ext cx="6799263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z="200">
                <a:solidFill>
                  <a:srgbClr val="FFFFFF"/>
                </a:solidFill>
                <a:latin typeface="Arial" panose="020B0604020202020204" pitchFamily="34" charset="0"/>
              </a:rPr>
              <a:t>5acXjzUk</a:t>
            </a:r>
            <a:endParaRPr lang="fr-FR" sz="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BE19765-0BEA-4023-98A9-F90774449E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344" y="9431602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AFEE6-DE55-4E7C-9D3C-42576DFF0E6F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218218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1.xml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4" y="2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5A998-453A-4088-9C8D-64B90D521DDE}" type="datetimeFigureOut">
              <a:rPr lang="fr-FR" smtClean="0"/>
              <a:t>01/11/2021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  <p:custDataLst>
              <p:tags r:id="rId2"/>
            </p:custDataLst>
          </p:nvPr>
        </p:nvSpPr>
        <p:spPr>
          <a:xfrm>
            <a:off x="0" y="9431602"/>
            <a:ext cx="6799263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en-US" sz="200" b="0" i="0" u="none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5acXjzUk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4" y="9431602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3F7A9-CB1B-48F7-9007-AE4BF168CD8F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081692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>
          <a:xfrm>
            <a:off x="0" y="9431602"/>
            <a:ext cx="6799263" cy="498214"/>
          </a:xfrm>
        </p:spPr>
        <p:txBody>
          <a:bodyPr/>
          <a:lstStyle/>
          <a:p>
            <a:r>
              <a:rPr lang="fr-FR"/>
              <a:t>5acXjzUk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F3F7A9-CB1B-48F7-9007-AE4BF168CD8F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0441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US"/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32DE7-0C25-4DB8-8433-E9CEB08D14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341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>
          <a:xfrm>
            <a:off x="0" y="10074227"/>
            <a:ext cx="6799263" cy="532160"/>
          </a:xfrm>
        </p:spPr>
        <p:txBody>
          <a:bodyPr/>
          <a:lstStyle/>
          <a:p>
            <a:r>
              <a:rPr lang="fr-FR"/>
              <a:t>5acXjzUk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F3F7A9-CB1B-48F7-9007-AE4BF168CD8F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0604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42522B85-D6DF-46A7-B24E-52A32CB5907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4846638" y="331788"/>
            <a:ext cx="7010400" cy="5624512"/>
          </a:xfrm>
        </p:spPr>
        <p:txBody>
          <a:bodyPr/>
          <a:lstStyle/>
          <a:p>
            <a:r>
              <a:rPr lang="en-US" noProof="0" dirty="0"/>
              <a:t>Click on the icon to add an image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4EFCF7A-4FDC-477C-A77D-0606E5BF16F5}"/>
              </a:ext>
            </a:extLst>
          </p:cNvPr>
          <p:cNvSpPr/>
          <p:nvPr userDrawn="1"/>
        </p:nvSpPr>
        <p:spPr bwMode="gray">
          <a:xfrm>
            <a:off x="334541" y="332655"/>
            <a:ext cx="4178698" cy="56249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AD2E305-C565-4E36-9BA7-9C436F0DD44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02749" y="1475926"/>
            <a:ext cx="745397" cy="369332"/>
          </a:xfrm>
        </p:spPr>
        <p:txBody>
          <a:bodyPr wrap="none"/>
          <a:lstStyle>
            <a:lvl1pPr marL="0" indent="0">
              <a:buNone/>
              <a:defRPr sz="2400" cap="all" baseline="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TITLE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520186D-9522-46AF-BC2E-1AB61CA8C26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602748" y="5116103"/>
            <a:ext cx="3621043" cy="276999"/>
          </a:xfrm>
        </p:spPr>
        <p:txBody>
          <a:bodyPr anchor="b" anchorCtr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>
                <a:solidFill>
                  <a:schemeClr val="bg1"/>
                </a:solidFill>
              </a:defRPr>
            </a:lvl2pPr>
            <a:lvl3pPr marL="542925" indent="0">
              <a:buNone/>
              <a:defRPr>
                <a:solidFill>
                  <a:schemeClr val="bg1"/>
                </a:solidFill>
              </a:defRPr>
            </a:lvl3pPr>
            <a:lvl4pPr marL="714375" indent="0">
              <a:buNone/>
              <a:defRPr>
                <a:solidFill>
                  <a:schemeClr val="bg1"/>
                </a:solidFill>
              </a:defRPr>
            </a:lvl4pPr>
            <a:lvl5pPr marL="16002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D39108D-37B2-42F0-8863-3B4C0222A7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603250" y="2782669"/>
            <a:ext cx="3616325" cy="1292662"/>
          </a:xfrm>
        </p:spPr>
        <p:txBody>
          <a:bodyPr anchor="ctr" anchorCtr="0"/>
          <a:lstStyle>
            <a:lvl1pPr marL="0" indent="0">
              <a:buNone/>
              <a:defRPr sz="2800">
                <a:solidFill>
                  <a:schemeClr val="accent6"/>
                </a:solidFill>
                <a:latin typeface="+mj-lt"/>
              </a:defRPr>
            </a:lvl1pPr>
            <a:lvl2pPr>
              <a:defRPr>
                <a:solidFill>
                  <a:schemeClr val="accent6"/>
                </a:solidFill>
                <a:latin typeface="+mj-lt"/>
              </a:defRPr>
            </a:lvl2pPr>
            <a:lvl3pPr>
              <a:defRPr>
                <a:solidFill>
                  <a:schemeClr val="accent6"/>
                </a:solidFill>
                <a:latin typeface="+mj-lt"/>
              </a:defRPr>
            </a:lvl3pPr>
            <a:lvl4pPr>
              <a:defRPr>
                <a:solidFill>
                  <a:schemeClr val="accent6"/>
                </a:solidFill>
                <a:latin typeface="+mj-lt"/>
              </a:defRPr>
            </a:lvl4pPr>
            <a:lvl5pPr>
              <a:defRPr>
                <a:solidFill>
                  <a:schemeClr val="accent6"/>
                </a:solidFill>
                <a:latin typeface="+mj-lt"/>
              </a:defRPr>
            </a:lvl5pPr>
          </a:lstStyle>
          <a:p>
            <a:r>
              <a:rPr lang="en-US" noProof="0" dirty="0"/>
              <a:t>Title</a:t>
            </a:r>
            <a:br>
              <a:rPr lang="en-US" noProof="0" dirty="0"/>
            </a:br>
            <a:r>
              <a:rPr lang="en-US" noProof="0" dirty="0"/>
              <a:t>of the presentation</a:t>
            </a:r>
          </a:p>
        </p:txBody>
      </p:sp>
      <p:pic>
        <p:nvPicPr>
          <p:cNvPr id="11" name="Picture 7">
            <a:extLst>
              <a:ext uri="{FF2B5EF4-FFF2-40B4-BE49-F238E27FC236}">
                <a16:creationId xmlns:a16="http://schemas.microsoft.com/office/drawing/2014/main" id="{BF752F44-867A-47EE-93BD-1C0379F19DC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0109"/>
          <a:stretch/>
        </p:blipFill>
        <p:spPr bwMode="auto">
          <a:xfrm>
            <a:off x="10488885" y="6316495"/>
            <a:ext cx="1368152" cy="45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Diagram, logo, company name&#10;&#10;Description automatically generated">
            <a:extLst>
              <a:ext uri="{FF2B5EF4-FFF2-40B4-BE49-F238E27FC236}">
                <a16:creationId xmlns:a16="http://schemas.microsoft.com/office/drawing/2014/main" id="{8B226DB4-C5CB-4CBD-BD34-B349DEDABC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41" t="23852" b="27208"/>
          <a:stretch/>
        </p:blipFill>
        <p:spPr>
          <a:xfrm>
            <a:off x="689406" y="6530669"/>
            <a:ext cx="1084903" cy="258071"/>
          </a:xfrm>
          <a:prstGeom prst="rect">
            <a:avLst/>
          </a:prstGeom>
        </p:spPr>
      </p:pic>
      <p:pic>
        <p:nvPicPr>
          <p:cNvPr id="13" name="Picture 12" descr="Diagram, logo, company name&#10;&#10;Description automatically generated">
            <a:extLst>
              <a:ext uri="{FF2B5EF4-FFF2-40B4-BE49-F238E27FC236}">
                <a16:creationId xmlns:a16="http://schemas.microsoft.com/office/drawing/2014/main" id="{C60ADACE-1A39-487C-AF14-E2C71A38AE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75" t="65042" r="34731" b="11957"/>
          <a:stretch/>
        </p:blipFill>
        <p:spPr>
          <a:xfrm>
            <a:off x="689406" y="6287562"/>
            <a:ext cx="1429460" cy="2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8992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4 graphs t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825C05EA-E0BF-4496-A24C-9D8878EB281A}"/>
              </a:ext>
            </a:extLst>
          </p:cNvPr>
          <p:cNvSpPr/>
          <p:nvPr userDrawn="1"/>
        </p:nvSpPr>
        <p:spPr bwMode="gray">
          <a:xfrm>
            <a:off x="334962" y="1439863"/>
            <a:ext cx="5591997" cy="20611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350F8A7-211F-45FD-A991-430F279E89F6}"/>
              </a:ext>
            </a:extLst>
          </p:cNvPr>
          <p:cNvSpPr/>
          <p:nvPr userDrawn="1"/>
        </p:nvSpPr>
        <p:spPr bwMode="gray">
          <a:xfrm>
            <a:off x="6253739" y="1439863"/>
            <a:ext cx="5603299" cy="20611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95D09B-F048-483B-B776-47F2BD82F10D}"/>
              </a:ext>
            </a:extLst>
          </p:cNvPr>
          <p:cNvSpPr/>
          <p:nvPr userDrawn="1"/>
        </p:nvSpPr>
        <p:spPr bwMode="gray">
          <a:xfrm>
            <a:off x="323661" y="4528811"/>
            <a:ext cx="5614601" cy="14211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83D2E04-36FE-4E62-ADF3-67CA504F2A2C}"/>
              </a:ext>
            </a:extLst>
          </p:cNvPr>
          <p:cNvSpPr/>
          <p:nvPr userDrawn="1"/>
        </p:nvSpPr>
        <p:spPr bwMode="gray">
          <a:xfrm>
            <a:off x="6253739" y="4528811"/>
            <a:ext cx="5614599" cy="14211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2B7490C5-721D-4E8B-AD77-49416DF5C1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4962" y="3501008"/>
            <a:ext cx="5591997" cy="868738"/>
          </a:xfrm>
        </p:spPr>
        <p:txBody>
          <a:bodyPr lIns="0" tIns="72000" rIns="0" anchor="t" anchorCtr="0">
            <a:noAutofit/>
          </a:bodyPr>
          <a:lstStyle>
            <a:lvl1pPr marL="180975" indent="-180975">
              <a:spcBef>
                <a:spcPts val="600"/>
              </a:spcBef>
              <a:buClr>
                <a:schemeClr val="accent5"/>
              </a:buClr>
              <a:defRPr sz="1200" b="0"/>
            </a:lvl1pPr>
            <a:lvl2pPr>
              <a:defRPr sz="1100" b="0"/>
            </a:lvl2pPr>
            <a:lvl3pPr>
              <a:defRPr sz="1050" b="0"/>
            </a:lvl3pPr>
            <a:lvl4pPr>
              <a:defRPr sz="1000" b="0"/>
            </a:lvl4pPr>
          </a:lstStyle>
          <a:p>
            <a:r>
              <a:rPr lang="en-GB" noProof="0" dirty="0">
                <a:effectLst/>
                <a:latin typeface="Segoe UI Web (West European)"/>
              </a:rPr>
              <a:t>Click to change the styles of the mask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E1DDCF4D-A169-4E54-A488-DB0F02CE4BE9}"/>
              </a:ext>
            </a:extLst>
          </p:cNvPr>
          <p:cNvSpPr>
            <a:spLocks noGrp="1"/>
          </p:cNvSpPr>
          <p:nvPr>
            <p:ph type="chart" sz="quarter" idx="16" hasCustomPrompt="1"/>
          </p:nvPr>
        </p:nvSpPr>
        <p:spPr bwMode="gray">
          <a:xfrm>
            <a:off x="334963" y="1439863"/>
            <a:ext cx="5591997" cy="2061144"/>
          </a:xfrm>
          <a:noFill/>
        </p:spPr>
        <p:txBody>
          <a:bodyPr>
            <a:noAutofit/>
          </a:bodyPr>
          <a:lstStyle>
            <a:lvl1pPr>
              <a:buClr>
                <a:schemeClr val="accent5"/>
              </a:buClr>
              <a:defRPr/>
            </a:lvl1pPr>
          </a:lstStyle>
          <a:p>
            <a:r>
              <a:rPr lang="en-GB" noProof="0" dirty="0"/>
              <a:t>Click on the icon to add a graph</a:t>
            </a:r>
            <a:endParaRPr lang="en-US" noProof="0" dirty="0"/>
          </a:p>
        </p:txBody>
      </p:sp>
      <p:sp>
        <p:nvSpPr>
          <p:cNvPr id="15" name="Espace réservé du texte 18">
            <a:extLst>
              <a:ext uri="{FF2B5EF4-FFF2-40B4-BE49-F238E27FC236}">
                <a16:creationId xmlns:a16="http://schemas.microsoft.com/office/drawing/2014/main" id="{754AB1F3-078B-4A8A-A1B5-11410BD49F9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53739" y="3501008"/>
            <a:ext cx="5614599" cy="868738"/>
          </a:xfrm>
        </p:spPr>
        <p:txBody>
          <a:bodyPr lIns="0" tIns="72000" rIns="0" anchor="t" anchorCtr="0">
            <a:noAutofit/>
          </a:bodyPr>
          <a:lstStyle>
            <a:lvl1pPr marL="180975" indent="-180975">
              <a:spcBef>
                <a:spcPts val="600"/>
              </a:spcBef>
              <a:buClr>
                <a:schemeClr val="accent5"/>
              </a:buClr>
              <a:defRPr sz="1200" b="0"/>
            </a:lvl1pPr>
            <a:lvl2pPr>
              <a:defRPr sz="1100" b="0"/>
            </a:lvl2pPr>
            <a:lvl3pPr>
              <a:defRPr sz="1050" b="0"/>
            </a:lvl3pPr>
            <a:lvl4pPr>
              <a:defRPr sz="1000" b="0"/>
            </a:lvl4pPr>
          </a:lstStyle>
          <a:p>
            <a:r>
              <a:rPr lang="en-GB" noProof="0" dirty="0">
                <a:effectLst/>
                <a:latin typeface="Segoe UI Web (West European)"/>
              </a:rPr>
              <a:t>Click to change the styles of the mask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16" name="Espace réservé du graphique 2">
            <a:extLst>
              <a:ext uri="{FF2B5EF4-FFF2-40B4-BE49-F238E27FC236}">
                <a16:creationId xmlns:a16="http://schemas.microsoft.com/office/drawing/2014/main" id="{504879A2-D4E8-42FF-94E7-30E329C3BA19}"/>
              </a:ext>
            </a:extLst>
          </p:cNvPr>
          <p:cNvSpPr>
            <a:spLocks noGrp="1"/>
          </p:cNvSpPr>
          <p:nvPr>
            <p:ph type="chart" sz="quarter" idx="19" hasCustomPrompt="1"/>
          </p:nvPr>
        </p:nvSpPr>
        <p:spPr bwMode="gray">
          <a:xfrm>
            <a:off x="6259914" y="1439863"/>
            <a:ext cx="5597126" cy="2061144"/>
          </a:xfrm>
          <a:noFill/>
        </p:spPr>
        <p:txBody>
          <a:bodyPr>
            <a:noAutofit/>
          </a:bodyPr>
          <a:lstStyle>
            <a:lvl1pPr>
              <a:buClr>
                <a:schemeClr val="accent5"/>
              </a:buClr>
              <a:defRPr/>
            </a:lvl1pPr>
          </a:lstStyle>
          <a:p>
            <a:r>
              <a:rPr lang="en-GB" noProof="0" dirty="0"/>
              <a:t>Click on the icon to add a graph</a:t>
            </a:r>
            <a:endParaRPr lang="en-US" noProof="0" dirty="0"/>
          </a:p>
        </p:txBody>
      </p:sp>
      <p:sp>
        <p:nvSpPr>
          <p:cNvPr id="22" name="Espace réservé du graphique 2">
            <a:extLst>
              <a:ext uri="{FF2B5EF4-FFF2-40B4-BE49-F238E27FC236}">
                <a16:creationId xmlns:a16="http://schemas.microsoft.com/office/drawing/2014/main" id="{E52AB57D-C6AB-447C-A6B1-5C53B14C8E2C}"/>
              </a:ext>
            </a:extLst>
          </p:cNvPr>
          <p:cNvSpPr>
            <a:spLocks noGrp="1"/>
          </p:cNvSpPr>
          <p:nvPr>
            <p:ph type="chart" sz="quarter" idx="20" hasCustomPrompt="1"/>
          </p:nvPr>
        </p:nvSpPr>
        <p:spPr bwMode="gray">
          <a:xfrm>
            <a:off x="334963" y="4528811"/>
            <a:ext cx="5591996" cy="1421139"/>
          </a:xfrm>
        </p:spPr>
        <p:txBody>
          <a:bodyPr>
            <a:noAutofit/>
          </a:bodyPr>
          <a:lstStyle>
            <a:lvl1pPr>
              <a:buClr>
                <a:schemeClr val="accent5"/>
              </a:buClr>
              <a:defRPr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 on the icon to add a graph</a:t>
            </a:r>
            <a:endParaRPr lang="en-US" noProof="0" dirty="0"/>
          </a:p>
        </p:txBody>
      </p:sp>
      <p:sp>
        <p:nvSpPr>
          <p:cNvPr id="23" name="Espace réservé du graphique 2">
            <a:extLst>
              <a:ext uri="{FF2B5EF4-FFF2-40B4-BE49-F238E27FC236}">
                <a16:creationId xmlns:a16="http://schemas.microsoft.com/office/drawing/2014/main" id="{F0B6CBD2-F30E-431D-9F48-0A420B4F6DF0}"/>
              </a:ext>
            </a:extLst>
          </p:cNvPr>
          <p:cNvSpPr>
            <a:spLocks noGrp="1"/>
          </p:cNvSpPr>
          <p:nvPr>
            <p:ph type="chart" sz="quarter" idx="21" hasCustomPrompt="1"/>
          </p:nvPr>
        </p:nvSpPr>
        <p:spPr bwMode="gray">
          <a:xfrm>
            <a:off x="6253739" y="4528811"/>
            <a:ext cx="5614599" cy="1421139"/>
          </a:xfrm>
        </p:spPr>
        <p:txBody>
          <a:bodyPr>
            <a:noAutofit/>
          </a:bodyPr>
          <a:lstStyle>
            <a:lvl1pPr>
              <a:buClr>
                <a:schemeClr val="accent5"/>
              </a:buClr>
              <a:defRPr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 on the icon to add a graph</a:t>
            </a:r>
            <a:endParaRPr lang="en-US" noProof="0" dirty="0"/>
          </a:p>
        </p:txBody>
      </p:sp>
      <p:sp>
        <p:nvSpPr>
          <p:cNvPr id="25" name="Espace réservé du texte 24">
            <a:extLst>
              <a:ext uri="{FF2B5EF4-FFF2-40B4-BE49-F238E27FC236}">
                <a16:creationId xmlns:a16="http://schemas.microsoft.com/office/drawing/2014/main" id="{8930EF88-2280-4D56-8001-02278EDBD99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6253739" y="156972"/>
            <a:ext cx="5616000" cy="903600"/>
          </a:xfrm>
        </p:spPr>
        <p:txBody>
          <a:bodyPr anchor="ctr" anchorCtr="0"/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24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 algn="ctr">
              <a:lnSpc>
                <a:spcPts val="2000"/>
              </a:lnSpc>
              <a:spcBef>
                <a:spcPts val="0"/>
              </a:spcBef>
              <a:buNone/>
              <a:defRPr/>
            </a:lvl2pPr>
            <a:lvl3pPr marL="542925" indent="0" algn="ctr">
              <a:lnSpc>
                <a:spcPts val="2000"/>
              </a:lnSpc>
              <a:spcBef>
                <a:spcPts val="0"/>
              </a:spcBef>
              <a:buNone/>
              <a:defRPr/>
            </a:lvl3pPr>
            <a:lvl4pPr marL="714375" indent="0" algn="ctr">
              <a:lnSpc>
                <a:spcPts val="2000"/>
              </a:lnSpc>
              <a:spcBef>
                <a:spcPts val="0"/>
              </a:spcBef>
              <a:buNone/>
              <a:defRPr/>
            </a:lvl4pPr>
            <a:lvl5pPr marL="1600200" indent="0" algn="ctr">
              <a:lnSpc>
                <a:spcPts val="2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noProof="0" dirty="0"/>
              <a:t>Change the style of the title</a:t>
            </a:r>
            <a:endParaRPr lang="fr-FR" dirty="0"/>
          </a:p>
        </p:txBody>
      </p:sp>
      <p:sp>
        <p:nvSpPr>
          <p:cNvPr id="26" name="Espace réservé du texte 24">
            <a:extLst>
              <a:ext uri="{FF2B5EF4-FFF2-40B4-BE49-F238E27FC236}">
                <a16:creationId xmlns:a16="http://schemas.microsoft.com/office/drawing/2014/main" id="{EAFB4877-4497-4938-9B1B-638246DA912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334963" y="156972"/>
            <a:ext cx="5591997" cy="903600"/>
          </a:xfrm>
        </p:spPr>
        <p:txBody>
          <a:bodyPr anchor="ctr" anchorCtr="0"/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24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 algn="ctr">
              <a:lnSpc>
                <a:spcPts val="2000"/>
              </a:lnSpc>
              <a:spcBef>
                <a:spcPts val="0"/>
              </a:spcBef>
              <a:buNone/>
              <a:defRPr/>
            </a:lvl2pPr>
            <a:lvl3pPr marL="542925" indent="0" algn="ctr">
              <a:lnSpc>
                <a:spcPts val="2000"/>
              </a:lnSpc>
              <a:spcBef>
                <a:spcPts val="0"/>
              </a:spcBef>
              <a:buNone/>
              <a:defRPr/>
            </a:lvl3pPr>
            <a:lvl4pPr marL="714375" indent="0" algn="ctr">
              <a:lnSpc>
                <a:spcPts val="2000"/>
              </a:lnSpc>
              <a:spcBef>
                <a:spcPts val="0"/>
              </a:spcBef>
              <a:buNone/>
              <a:defRPr/>
            </a:lvl4pPr>
            <a:lvl5pPr marL="1600200" indent="0" algn="ctr">
              <a:lnSpc>
                <a:spcPts val="2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noProof="0" dirty="0"/>
              <a:t>Change the style of the title</a:t>
            </a:r>
            <a:endParaRPr lang="fr-FR" dirty="0"/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2804607E-352D-4489-9A2A-626CB32EB556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6253739" y="1060572"/>
            <a:ext cx="1069173" cy="0"/>
          </a:xfrm>
          <a:prstGeom prst="line">
            <a:avLst/>
          </a:prstGeom>
          <a:ln w="5715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contenu 5">
            <a:extLst>
              <a:ext uri="{FF2B5EF4-FFF2-40B4-BE49-F238E27FC236}">
                <a16:creationId xmlns:a16="http://schemas.microsoft.com/office/drawing/2014/main" id="{BA640264-C7DA-46DC-9B2B-F3E1777FA2B3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 bwMode="gray">
          <a:xfrm>
            <a:off x="334963" y="6140191"/>
            <a:ext cx="11522074" cy="15388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tx1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 dirty="0"/>
              <a:t>Click to change the styles of the mask text</a:t>
            </a:r>
            <a:endParaRPr lang="en-US" noProof="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A0F047E-9B2C-460D-A426-0DC216686999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 bwMode="gray"/>
        <p:txBody>
          <a:bodyPr/>
          <a:lstStyle/>
          <a:p>
            <a:pPr>
              <a:buClr>
                <a:schemeClr val="accent5"/>
              </a:buClr>
            </a:pPr>
            <a:fld id="{CE2AE3F1-0CE1-4D50-A158-C2B092B58652}" type="slidenum">
              <a:rPr lang="fr-FR" smtClean="0"/>
              <a:pPr>
                <a:buClr>
                  <a:schemeClr val="accent5"/>
                </a:buClr>
              </a:pPr>
              <a:t>‹#›</a:t>
            </a:fld>
            <a:endParaRPr lang="fr-FR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1297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2 graphs t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825C05EA-E0BF-4496-A24C-9D8878EB281A}"/>
              </a:ext>
            </a:extLst>
          </p:cNvPr>
          <p:cNvSpPr/>
          <p:nvPr userDrawn="1"/>
        </p:nvSpPr>
        <p:spPr bwMode="gray">
          <a:xfrm>
            <a:off x="334962" y="1439862"/>
            <a:ext cx="5591997" cy="21331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350F8A7-211F-45FD-A991-430F279E89F6}"/>
              </a:ext>
            </a:extLst>
          </p:cNvPr>
          <p:cNvSpPr/>
          <p:nvPr userDrawn="1"/>
        </p:nvSpPr>
        <p:spPr bwMode="gray">
          <a:xfrm>
            <a:off x="6253739" y="1439862"/>
            <a:ext cx="5603299" cy="21331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2B7490C5-721D-4E8B-AD77-49416DF5C1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4962" y="3861950"/>
            <a:ext cx="5591997" cy="2088000"/>
          </a:xfrm>
        </p:spPr>
        <p:txBody>
          <a:bodyPr lIns="0" tIns="72000" rIns="0" anchor="t" anchorCtr="0">
            <a:noAutofit/>
          </a:bodyPr>
          <a:lstStyle>
            <a:lvl1pPr marL="266700" indent="-266700">
              <a:spcBef>
                <a:spcPts val="600"/>
              </a:spcBef>
              <a:buClr>
                <a:schemeClr val="accent5"/>
              </a:buClr>
              <a:defRPr sz="1400" b="0"/>
            </a:lvl1pPr>
            <a:lvl2pPr marL="447675" indent="-180975">
              <a:spcBef>
                <a:spcPts val="600"/>
              </a:spcBef>
              <a:defRPr sz="1200" b="0"/>
            </a:lvl2pPr>
            <a:lvl3pPr>
              <a:defRPr sz="1100" b="0"/>
            </a:lvl3pPr>
            <a:lvl4pPr>
              <a:defRPr sz="1050" b="0"/>
            </a:lvl4pPr>
          </a:lstStyle>
          <a:p>
            <a:r>
              <a:rPr lang="en-GB" noProof="0" dirty="0">
                <a:effectLst/>
                <a:latin typeface="Segoe UI Web (West European)"/>
              </a:rPr>
              <a:t>Click to change the styles of the mask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E1DDCF4D-A169-4E54-A488-DB0F02CE4BE9}"/>
              </a:ext>
            </a:extLst>
          </p:cNvPr>
          <p:cNvSpPr>
            <a:spLocks noGrp="1"/>
          </p:cNvSpPr>
          <p:nvPr>
            <p:ph type="chart" sz="quarter" idx="16" hasCustomPrompt="1"/>
          </p:nvPr>
        </p:nvSpPr>
        <p:spPr bwMode="gray">
          <a:xfrm>
            <a:off x="334963" y="1439862"/>
            <a:ext cx="5591997" cy="2133149"/>
          </a:xfrm>
          <a:noFill/>
        </p:spPr>
        <p:txBody>
          <a:bodyPr>
            <a:noAutofit/>
          </a:bodyPr>
          <a:lstStyle>
            <a:lvl1pPr>
              <a:buClr>
                <a:schemeClr val="accent5"/>
              </a:buClr>
              <a:defRPr/>
            </a:lvl1pPr>
          </a:lstStyle>
          <a:p>
            <a:r>
              <a:rPr lang="en-GB" noProof="0" dirty="0"/>
              <a:t>Click on the icon to add a graph</a:t>
            </a:r>
            <a:endParaRPr lang="en-US" noProof="0" dirty="0"/>
          </a:p>
        </p:txBody>
      </p:sp>
      <p:sp>
        <p:nvSpPr>
          <p:cNvPr id="15" name="Espace réservé du texte 18">
            <a:extLst>
              <a:ext uri="{FF2B5EF4-FFF2-40B4-BE49-F238E27FC236}">
                <a16:creationId xmlns:a16="http://schemas.microsoft.com/office/drawing/2014/main" id="{754AB1F3-078B-4A8A-A1B5-11410BD49F9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53739" y="3861950"/>
            <a:ext cx="5595361" cy="2088000"/>
          </a:xfrm>
        </p:spPr>
        <p:txBody>
          <a:bodyPr lIns="0" tIns="72000" rIns="0" anchor="t" anchorCtr="0">
            <a:noAutofit/>
          </a:bodyPr>
          <a:lstStyle>
            <a:lvl1pPr marL="266700" indent="-266700">
              <a:spcBef>
                <a:spcPts val="600"/>
              </a:spcBef>
              <a:buClr>
                <a:schemeClr val="accent5"/>
              </a:buClr>
              <a:defRPr sz="1400" b="0"/>
            </a:lvl1pPr>
            <a:lvl2pPr marL="447675" indent="-180975">
              <a:spcBef>
                <a:spcPts val="600"/>
              </a:spcBef>
              <a:defRPr sz="1200" b="0"/>
            </a:lvl2pPr>
            <a:lvl3pPr>
              <a:defRPr sz="1100" b="0"/>
            </a:lvl3pPr>
            <a:lvl4pPr>
              <a:defRPr sz="1050" b="0"/>
            </a:lvl4pPr>
          </a:lstStyle>
          <a:p>
            <a:r>
              <a:rPr lang="en-GB" noProof="0" dirty="0">
                <a:effectLst/>
                <a:latin typeface="Segoe UI Web (West European)"/>
              </a:rPr>
              <a:t>Click to change the styles of the mask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16" name="Espace réservé du graphique 2">
            <a:extLst>
              <a:ext uri="{FF2B5EF4-FFF2-40B4-BE49-F238E27FC236}">
                <a16:creationId xmlns:a16="http://schemas.microsoft.com/office/drawing/2014/main" id="{504879A2-D4E8-42FF-94E7-30E329C3BA19}"/>
              </a:ext>
            </a:extLst>
          </p:cNvPr>
          <p:cNvSpPr>
            <a:spLocks noGrp="1"/>
          </p:cNvSpPr>
          <p:nvPr>
            <p:ph type="chart" sz="quarter" idx="19" hasCustomPrompt="1"/>
          </p:nvPr>
        </p:nvSpPr>
        <p:spPr bwMode="gray">
          <a:xfrm>
            <a:off x="6259914" y="1439862"/>
            <a:ext cx="5597126" cy="2133149"/>
          </a:xfrm>
          <a:noFill/>
        </p:spPr>
        <p:txBody>
          <a:bodyPr>
            <a:noAutofit/>
          </a:bodyPr>
          <a:lstStyle>
            <a:lvl1pPr>
              <a:buClr>
                <a:schemeClr val="accent5"/>
              </a:buClr>
              <a:defRPr/>
            </a:lvl1pPr>
          </a:lstStyle>
          <a:p>
            <a:r>
              <a:rPr lang="en-GB" noProof="0" dirty="0"/>
              <a:t>Click on the icon to add a graph</a:t>
            </a:r>
            <a:endParaRPr lang="en-US" noProof="0" dirty="0"/>
          </a:p>
        </p:txBody>
      </p:sp>
      <p:sp>
        <p:nvSpPr>
          <p:cNvPr id="25" name="Espace réservé du texte 24">
            <a:extLst>
              <a:ext uri="{FF2B5EF4-FFF2-40B4-BE49-F238E27FC236}">
                <a16:creationId xmlns:a16="http://schemas.microsoft.com/office/drawing/2014/main" id="{8930EF88-2280-4D56-8001-02278EDBD99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6253739" y="156972"/>
            <a:ext cx="5603300" cy="903600"/>
          </a:xfrm>
        </p:spPr>
        <p:txBody>
          <a:bodyPr anchor="ctr" anchorCtr="0"/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24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 algn="ctr">
              <a:lnSpc>
                <a:spcPts val="2000"/>
              </a:lnSpc>
              <a:spcBef>
                <a:spcPts val="0"/>
              </a:spcBef>
              <a:buNone/>
              <a:defRPr/>
            </a:lvl2pPr>
            <a:lvl3pPr marL="542925" indent="0" algn="ctr">
              <a:lnSpc>
                <a:spcPts val="2000"/>
              </a:lnSpc>
              <a:spcBef>
                <a:spcPts val="0"/>
              </a:spcBef>
              <a:buNone/>
              <a:defRPr/>
            </a:lvl3pPr>
            <a:lvl4pPr marL="714375" indent="0" algn="ctr">
              <a:lnSpc>
                <a:spcPts val="2000"/>
              </a:lnSpc>
              <a:spcBef>
                <a:spcPts val="0"/>
              </a:spcBef>
              <a:buNone/>
              <a:defRPr/>
            </a:lvl4pPr>
            <a:lvl5pPr marL="1600200" indent="0" algn="ctr">
              <a:lnSpc>
                <a:spcPts val="2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noProof="0" dirty="0"/>
              <a:t>Change the style of the title</a:t>
            </a:r>
            <a:endParaRPr lang="fr-FR" dirty="0"/>
          </a:p>
        </p:txBody>
      </p:sp>
      <p:sp>
        <p:nvSpPr>
          <p:cNvPr id="26" name="Espace réservé du texte 24">
            <a:extLst>
              <a:ext uri="{FF2B5EF4-FFF2-40B4-BE49-F238E27FC236}">
                <a16:creationId xmlns:a16="http://schemas.microsoft.com/office/drawing/2014/main" id="{EAFB4877-4497-4938-9B1B-638246DA912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334963" y="156972"/>
            <a:ext cx="5591997" cy="903600"/>
          </a:xfrm>
        </p:spPr>
        <p:txBody>
          <a:bodyPr anchor="ctr" anchorCtr="0"/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2400" b="0" cap="none" baseline="0">
                <a:solidFill>
                  <a:schemeClr val="accent1"/>
                </a:solidFill>
                <a:latin typeface="+mj-lt"/>
              </a:defRPr>
            </a:lvl1pPr>
            <a:lvl2pPr marL="266700" indent="0" algn="ctr">
              <a:lnSpc>
                <a:spcPts val="2000"/>
              </a:lnSpc>
              <a:spcBef>
                <a:spcPts val="0"/>
              </a:spcBef>
              <a:buNone/>
              <a:defRPr/>
            </a:lvl2pPr>
            <a:lvl3pPr marL="542925" indent="0" algn="ctr">
              <a:lnSpc>
                <a:spcPts val="2000"/>
              </a:lnSpc>
              <a:spcBef>
                <a:spcPts val="0"/>
              </a:spcBef>
              <a:buNone/>
              <a:defRPr/>
            </a:lvl3pPr>
            <a:lvl4pPr marL="714375" indent="0" algn="ctr">
              <a:lnSpc>
                <a:spcPts val="2000"/>
              </a:lnSpc>
              <a:spcBef>
                <a:spcPts val="0"/>
              </a:spcBef>
              <a:buNone/>
              <a:defRPr/>
            </a:lvl4pPr>
            <a:lvl5pPr marL="1600200" indent="0" algn="ctr">
              <a:lnSpc>
                <a:spcPts val="2000"/>
              </a:lnSpc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noProof="0" dirty="0"/>
              <a:t>Change the style of the title</a:t>
            </a:r>
            <a:endParaRPr lang="fr-FR" dirty="0"/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2804607E-352D-4489-9A2A-626CB32EB556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6253739" y="1060572"/>
            <a:ext cx="1069173" cy="0"/>
          </a:xfrm>
          <a:prstGeom prst="line">
            <a:avLst/>
          </a:prstGeom>
          <a:ln w="5715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contenu 5">
            <a:extLst>
              <a:ext uri="{FF2B5EF4-FFF2-40B4-BE49-F238E27FC236}">
                <a16:creationId xmlns:a16="http://schemas.microsoft.com/office/drawing/2014/main" id="{BA640264-C7DA-46DC-9B2B-F3E1777FA2B3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 bwMode="gray">
          <a:xfrm>
            <a:off x="334963" y="6140191"/>
            <a:ext cx="11522074" cy="15388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tx1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 dirty="0"/>
              <a:t>Click to change the styles of the mask text</a:t>
            </a:r>
            <a:endParaRPr lang="en-US" noProof="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8E8A9F-40BD-491D-B419-25CCD6137FEB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 bwMode="gray"/>
        <p:txBody>
          <a:bodyPr/>
          <a:lstStyle/>
          <a:p>
            <a:pPr>
              <a:buClr>
                <a:schemeClr val="accent5"/>
              </a:buClr>
            </a:pPr>
            <a:fld id="{CE2AE3F1-0CE1-4D50-A158-C2B092B58652}" type="slidenum">
              <a:rPr lang="fr-FR" smtClean="0"/>
              <a:pPr>
                <a:buClr>
                  <a:schemeClr val="accent5"/>
                </a:buClr>
              </a:pPr>
              <a:t>‹#›</a:t>
            </a:fld>
            <a:endParaRPr lang="fr-FR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065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66A5AB9C-7A86-4233-B51B-D10BFEB41D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noProof="0" dirty="0"/>
              <a:t>Change the style of the title</a:t>
            </a:r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C3B2C6E-AFAB-4B3F-A9E8-0E0C425024A0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 bwMode="gray">
          <a:xfrm>
            <a:off x="334963" y="6140191"/>
            <a:ext cx="11522074" cy="15388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tx1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 dirty="0"/>
              <a:t>Click to change the styles of the mask text</a:t>
            </a:r>
            <a:endParaRPr lang="en-US" noProof="0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EA4FBD7-4873-4EE9-BDBC-114AEEFD990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pPr>
              <a:buClr>
                <a:schemeClr val="accent5"/>
              </a:buClr>
            </a:pPr>
            <a:fld id="{CE2AE3F1-0CE1-4D50-A158-C2B092B58652}" type="slidenum">
              <a:rPr lang="fr-FR" smtClean="0"/>
              <a:pPr>
                <a:buClr>
                  <a:schemeClr val="accent5"/>
                </a:buClr>
              </a:pPr>
              <a:t>‹#›</a:t>
            </a:fld>
            <a:endParaRPr lang="fr-FR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110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&amp; share d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0B23CAC-61E3-4BC2-B03F-08F05AD53CD8}"/>
              </a:ext>
            </a:extLst>
          </p:cNvPr>
          <p:cNvSpPr/>
          <p:nvPr userDrawn="1"/>
        </p:nvSpPr>
        <p:spPr bwMode="gray">
          <a:xfrm>
            <a:off x="6248954" y="335462"/>
            <a:ext cx="5608084" cy="269106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EB7CBFA-21E0-4BD7-9990-44EBEEE122A7}"/>
              </a:ext>
            </a:extLst>
          </p:cNvPr>
          <p:cNvSpPr/>
          <p:nvPr userDrawn="1"/>
        </p:nvSpPr>
        <p:spPr bwMode="gray">
          <a:xfrm>
            <a:off x="332953" y="329440"/>
            <a:ext cx="5581039" cy="56354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C11D6D-9F87-41C3-B404-3086B50025CE}"/>
              </a:ext>
            </a:extLst>
          </p:cNvPr>
          <p:cNvSpPr/>
          <p:nvPr userDrawn="1"/>
        </p:nvSpPr>
        <p:spPr bwMode="gray">
          <a:xfrm>
            <a:off x="6248954" y="3364955"/>
            <a:ext cx="5608084" cy="26059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7E525A64-899B-4A83-9C02-D64D8F94C4C0}"/>
              </a:ext>
            </a:extLst>
          </p:cNvPr>
          <p:cNvSpPr txBox="1"/>
          <p:nvPr userDrawn="1"/>
        </p:nvSpPr>
        <p:spPr bwMode="gray">
          <a:xfrm>
            <a:off x="586970" y="884069"/>
            <a:ext cx="4354269" cy="4678204"/>
          </a:xfrm>
          <a:prstGeom prst="rect">
            <a:avLst/>
          </a:prstGeom>
          <a:noFill/>
        </p:spPr>
        <p:txBody>
          <a:bodyPr wrap="none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52538" algn="l"/>
                <a:tab pos="1528763" algn="l"/>
                <a:tab pos="4572000" algn="l"/>
                <a:tab pos="6100763" algn="l"/>
                <a:tab pos="6362700" algn="l"/>
              </a:tabLst>
              <a:defRPr/>
            </a:pPr>
            <a:r>
              <a:rPr kumimoji="0" lang="en-US" altLang="fr-F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MS PGothic" pitchFamily="34" charset="-128"/>
                <a:cs typeface="+mn-cs"/>
              </a:rPr>
              <a:t>INVESTOR</a:t>
            </a:r>
            <a:r>
              <a:rPr kumimoji="0" lang="en-US" altLang="fr-F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MS PGothic" pitchFamily="34" charset="-128"/>
                <a:cs typeface="+mn-cs"/>
              </a:rPr>
              <a:t> RELATIONS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52538" algn="l"/>
                <a:tab pos="1528763" algn="l"/>
                <a:tab pos="4572000" algn="l"/>
                <a:tab pos="6100763" algn="l"/>
                <a:tab pos="6362700" algn="l"/>
              </a:tabLst>
              <a:defRPr/>
            </a:pPr>
            <a:endParaRPr kumimoji="0" lang="en-US" altLang="fr-FR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MS PGothic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52538" algn="l"/>
                <a:tab pos="1528763" algn="l"/>
                <a:tab pos="4572000" algn="l"/>
                <a:tab pos="6100763" algn="l"/>
                <a:tab pos="6362700" algn="l"/>
              </a:tabLst>
              <a:defRPr/>
            </a:pPr>
            <a:endParaRPr kumimoji="0" lang="en-US" altLang="fr-FR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MS PGothic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52538" algn="l"/>
                <a:tab pos="1528763" algn="l"/>
                <a:tab pos="4572000" algn="l"/>
                <a:tab pos="6100763" algn="l"/>
                <a:tab pos="6362700" algn="l"/>
              </a:tabLst>
              <a:defRPr/>
            </a:pPr>
            <a:r>
              <a:rPr kumimoji="0" lang="en-US" alt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n-cs"/>
              </a:rPr>
              <a:t>Marc MAILLET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52538" algn="l"/>
                <a:tab pos="1528763" algn="l"/>
                <a:tab pos="4572000" algn="l"/>
                <a:tab pos="6100763" algn="l"/>
                <a:tab pos="6362700" algn="l"/>
              </a:tabLst>
              <a:defRPr/>
            </a:pPr>
            <a:r>
              <a:rPr kumimoji="0" lang="en-US" alt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Tel: +33 1 72 36 75 70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52538" algn="l"/>
                <a:tab pos="1528763" algn="l"/>
                <a:tab pos="4572000" algn="l"/>
                <a:tab pos="6100763" algn="l"/>
                <a:tab pos="6362700" algn="l"/>
              </a:tabLst>
              <a:defRPr/>
            </a:pPr>
            <a:r>
              <a:rPr kumimoji="0" lang="en-US" alt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E-mail: marc.maillet@faurecia.com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52538" algn="l"/>
                <a:tab pos="1528763" algn="l"/>
                <a:tab pos="4572000" algn="l"/>
                <a:tab pos="6100763" algn="l"/>
                <a:tab pos="6362700" algn="l"/>
              </a:tabLst>
              <a:defRPr/>
            </a:pPr>
            <a:endParaRPr kumimoji="0" lang="en-US" altLang="fr-FR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MS PGothic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52538" algn="l"/>
                <a:tab pos="1528763" algn="l"/>
                <a:tab pos="4572000" algn="l"/>
                <a:tab pos="6100763" algn="l"/>
                <a:tab pos="6362700" algn="l"/>
              </a:tabLst>
              <a:defRPr/>
            </a:pPr>
            <a:r>
              <a:rPr kumimoji="0" lang="en-US" altLang="fr-FR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n-cs"/>
              </a:rPr>
              <a:t>Anne-Sophie JUGEAN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52538" algn="l"/>
                <a:tab pos="1528763" algn="l"/>
                <a:tab pos="4572000" algn="l"/>
                <a:tab pos="6100763" algn="l"/>
                <a:tab pos="6362700" algn="l"/>
              </a:tabLst>
              <a:defRPr/>
            </a:pPr>
            <a:r>
              <a:rPr kumimoji="0" lang="en-US" alt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Tel: +33 1 72 36 71 31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52538" algn="l"/>
                <a:tab pos="1528763" algn="l"/>
                <a:tab pos="4572000" algn="l"/>
                <a:tab pos="6100763" algn="l"/>
                <a:tab pos="6362700" algn="l"/>
              </a:tabLst>
              <a:defRPr/>
            </a:pPr>
            <a:r>
              <a:rPr kumimoji="0" lang="en-US" alt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E-mail: annesophie.jugean@faurecia.com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52538" algn="l"/>
                <a:tab pos="1528763" algn="l"/>
                <a:tab pos="4572000" algn="l"/>
                <a:tab pos="6100763" algn="l"/>
                <a:tab pos="6362700" algn="l"/>
              </a:tabLst>
              <a:defRPr/>
            </a:pPr>
            <a:endParaRPr kumimoji="0" lang="en-US" altLang="fr-FR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MS PGothic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52538" algn="l"/>
                <a:tab pos="1528763" algn="l"/>
                <a:tab pos="4572000" algn="l"/>
                <a:tab pos="6100763" algn="l"/>
                <a:tab pos="6362700" algn="l"/>
              </a:tabLst>
              <a:defRPr/>
            </a:pPr>
            <a:r>
              <a:rPr kumimoji="0" lang="en-US" alt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23-27, avenue des Champs Pierreux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52538" algn="l"/>
                <a:tab pos="1528763" algn="l"/>
                <a:tab pos="4572000" algn="l"/>
                <a:tab pos="6100763" algn="l"/>
                <a:tab pos="6362700" algn="l"/>
              </a:tabLst>
              <a:defRPr/>
            </a:pPr>
            <a:r>
              <a:rPr kumimoji="0" lang="en-US" alt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92000 Nanterre (France)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52538" algn="l"/>
                <a:tab pos="1528763" algn="l"/>
                <a:tab pos="4572000" algn="l"/>
                <a:tab pos="6100763" algn="l"/>
                <a:tab pos="6362700" algn="l"/>
              </a:tabLst>
              <a:defRPr/>
            </a:pPr>
            <a:endParaRPr kumimoji="0" lang="en-US" altLang="fr-FR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MS PGothic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52538" algn="l"/>
                <a:tab pos="1528763" algn="l"/>
                <a:tab pos="4572000" algn="l"/>
                <a:tab pos="6100763" algn="l"/>
                <a:tab pos="6362700" algn="l"/>
              </a:tabLst>
              <a:defRPr/>
            </a:pPr>
            <a:endParaRPr kumimoji="0" lang="en-US" altLang="fr-FR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MS PGothic" pitchFamily="34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52538" algn="l"/>
                <a:tab pos="1528763" algn="l"/>
                <a:tab pos="4572000" algn="l"/>
                <a:tab pos="6100763" algn="l"/>
                <a:tab pos="6362700" algn="l"/>
              </a:tabLst>
              <a:defRPr/>
            </a:pPr>
            <a:r>
              <a:rPr kumimoji="0" lang="en-US" alt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Web site: </a:t>
            </a:r>
            <a:r>
              <a:rPr kumimoji="0" lang="tr-TR" alt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teknikmalzeme.com</a:t>
            </a:r>
            <a:endParaRPr kumimoji="0" lang="en-US" altLang="fr-FR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MS PGothic" pitchFamily="34" charset="-128"/>
              <a:cs typeface="+mn-cs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61956AA-E69E-4500-93B0-B7C2A994ED3A}"/>
              </a:ext>
            </a:extLst>
          </p:cNvPr>
          <p:cNvSpPr txBox="1"/>
          <p:nvPr userDrawn="1"/>
        </p:nvSpPr>
        <p:spPr bwMode="gray">
          <a:xfrm>
            <a:off x="4441173" y="6409115"/>
            <a:ext cx="5275130" cy="3077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US" altLang="fr-FR" sz="2000" dirty="0">
                <a:solidFill>
                  <a:schemeClr val="accent1"/>
                </a:solidFill>
                <a:latin typeface="+mj-lt"/>
              </a:rPr>
              <a:t>CONTACT &amp; SHARE DATA</a:t>
            </a:r>
            <a:endParaRPr lang="fr-FR" sz="20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EFB82888-C13E-4A0D-9987-B67977F5319C}"/>
              </a:ext>
            </a:extLst>
          </p:cNvPr>
          <p:cNvSpPr txBox="1"/>
          <p:nvPr userDrawn="1"/>
        </p:nvSpPr>
        <p:spPr bwMode="gray">
          <a:xfrm>
            <a:off x="7078738" y="829638"/>
            <a:ext cx="3948517" cy="17027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252538" algn="l"/>
                <a:tab pos="1528763" algn="l"/>
                <a:tab pos="4572000" algn="l"/>
                <a:tab pos="6100763" algn="l"/>
                <a:tab pos="6362700" algn="l"/>
              </a:tabLst>
              <a:defRPr/>
            </a:pPr>
            <a:r>
              <a:rPr kumimoji="0" lang="fr-FR" altLang="fr-F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n-cs"/>
              </a:rPr>
              <a:t>Share Data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52538" algn="l"/>
                <a:tab pos="2241550" algn="l"/>
                <a:tab pos="4572000" algn="l"/>
                <a:tab pos="6100763" algn="l"/>
                <a:tab pos="6362700" algn="l"/>
              </a:tabLst>
              <a:defRPr/>
            </a:pPr>
            <a:r>
              <a:rPr kumimoji="0" lang="fr-FR" alt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Bloomberg Ticker: 	EO:FP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52538" algn="l"/>
                <a:tab pos="2241550" algn="l"/>
                <a:tab pos="4572000" algn="l"/>
                <a:tab pos="6100763" algn="l"/>
                <a:tab pos="6362700" algn="l"/>
              </a:tabLst>
              <a:defRPr/>
            </a:pPr>
            <a:r>
              <a:rPr kumimoji="0" lang="fr-FR" alt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Reuters Ticker: 	EPED.PA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52538" algn="l"/>
                <a:tab pos="2241550" algn="l"/>
                <a:tab pos="4572000" algn="l"/>
                <a:tab pos="6100763" algn="l"/>
                <a:tab pos="6362700" algn="l"/>
              </a:tabLst>
              <a:defRPr/>
            </a:pPr>
            <a:r>
              <a:rPr kumimoji="0" lang="fr-FR" alt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Datastream: 	F:BERT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52538" algn="l"/>
                <a:tab pos="2241550" algn="l"/>
                <a:tab pos="4572000" algn="l"/>
                <a:tab pos="6100763" algn="l"/>
                <a:tab pos="6362700" algn="l"/>
              </a:tabLst>
              <a:defRPr/>
            </a:pPr>
            <a:r>
              <a:rPr kumimoji="0" lang="fr-FR" alt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ISIN Code: 		FR0000121147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549A38C3-8A3A-41E6-BACE-B350A1779F57}"/>
              </a:ext>
            </a:extLst>
          </p:cNvPr>
          <p:cNvSpPr txBox="1"/>
          <p:nvPr userDrawn="1"/>
        </p:nvSpPr>
        <p:spPr bwMode="gray">
          <a:xfrm>
            <a:off x="7078738" y="3701151"/>
            <a:ext cx="3004349" cy="19335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252538" algn="l"/>
                <a:tab pos="1528763" algn="l"/>
                <a:tab pos="4572000" algn="l"/>
                <a:tab pos="6100763" algn="l"/>
                <a:tab pos="6362700" algn="l"/>
              </a:tabLst>
              <a:defRPr/>
            </a:pPr>
            <a:r>
              <a:rPr kumimoji="0" lang="en-US" altLang="fr-FR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MS PGothic" pitchFamily="34" charset="-128"/>
                <a:cs typeface="+mn-cs"/>
              </a:rPr>
              <a:t>Bonds ISIN Codes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252538" algn="l"/>
                <a:tab pos="1528763" algn="l"/>
                <a:tab pos="4572000" algn="l"/>
                <a:tab pos="6100763" algn="l"/>
                <a:tab pos="6362700" algn="l"/>
              </a:tabLst>
              <a:defRPr/>
            </a:pPr>
            <a:r>
              <a:rPr kumimoji="0" lang="en-US" alt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2025 bonds: XS1785467751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252538" algn="l"/>
                <a:tab pos="1528763" algn="l"/>
                <a:tab pos="4572000" algn="l"/>
                <a:tab pos="6100763" algn="l"/>
                <a:tab pos="6362700" algn="l"/>
              </a:tabLst>
              <a:defRPr/>
            </a:pPr>
            <a:r>
              <a:rPr kumimoji="0" lang="en-US" alt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2026 bonds: XS1963830002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252538" algn="l"/>
                <a:tab pos="1528763" algn="l"/>
                <a:tab pos="4572000" algn="l"/>
                <a:tab pos="6100763" algn="l"/>
                <a:tab pos="6362700" algn="l"/>
              </a:tabLst>
              <a:defRPr/>
            </a:pPr>
            <a:r>
              <a:rPr kumimoji="0" lang="en-US" alt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2027 bonds: XS2081474046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252538" algn="l"/>
                <a:tab pos="1528763" algn="l"/>
                <a:tab pos="4572000" algn="l"/>
                <a:tab pos="6100763" algn="l"/>
                <a:tab pos="6362700" algn="l"/>
              </a:tabLst>
              <a:defRPr/>
            </a:pPr>
            <a:r>
              <a:rPr kumimoji="0" lang="en-US" alt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t>2028 bonds: XS2209344543</a:t>
            </a:r>
          </a:p>
        </p:txBody>
      </p:sp>
      <p:pic>
        <p:nvPicPr>
          <p:cNvPr id="13" name="Picture 7">
            <a:extLst>
              <a:ext uri="{FF2B5EF4-FFF2-40B4-BE49-F238E27FC236}">
                <a16:creationId xmlns:a16="http://schemas.microsoft.com/office/drawing/2014/main" id="{758EF99F-71EE-4396-9597-84DC57DD5CF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0109"/>
          <a:stretch/>
        </p:blipFill>
        <p:spPr bwMode="auto">
          <a:xfrm>
            <a:off x="10488885" y="6316495"/>
            <a:ext cx="1368152" cy="45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1" descr="Diagram, logo, company name&#10;&#10;Description automatically generated">
            <a:extLst>
              <a:ext uri="{FF2B5EF4-FFF2-40B4-BE49-F238E27FC236}">
                <a16:creationId xmlns:a16="http://schemas.microsoft.com/office/drawing/2014/main" id="{114B1E6E-6C95-4C7B-805D-C904FBBA92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41" t="23852" b="27208"/>
          <a:stretch/>
        </p:blipFill>
        <p:spPr>
          <a:xfrm>
            <a:off x="689406" y="6530669"/>
            <a:ext cx="1084903" cy="258071"/>
          </a:xfrm>
          <a:prstGeom prst="rect">
            <a:avLst/>
          </a:prstGeom>
        </p:spPr>
      </p:pic>
      <p:pic>
        <p:nvPicPr>
          <p:cNvPr id="16" name="Picture 12" descr="Diagram, logo, company name&#10;&#10;Description automatically generated">
            <a:extLst>
              <a:ext uri="{FF2B5EF4-FFF2-40B4-BE49-F238E27FC236}">
                <a16:creationId xmlns:a16="http://schemas.microsoft.com/office/drawing/2014/main" id="{5E055058-04F2-4E80-AC20-FD39BBD954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75" t="65042" r="34731" b="11957"/>
          <a:stretch/>
        </p:blipFill>
        <p:spPr>
          <a:xfrm>
            <a:off x="689406" y="6287562"/>
            <a:ext cx="1429460" cy="2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282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>
            <a:extLst>
              <a:ext uri="{FF2B5EF4-FFF2-40B4-BE49-F238E27FC236}">
                <a16:creationId xmlns:a16="http://schemas.microsoft.com/office/drawing/2014/main" id="{5FC21CC5-A4B7-4C8E-8647-5502D5914B4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0109"/>
          <a:stretch/>
        </p:blipFill>
        <p:spPr bwMode="auto">
          <a:xfrm>
            <a:off x="4655762" y="2984609"/>
            <a:ext cx="2880475" cy="88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5252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F9F3C2A-225A-48EA-A846-441839F43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2168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7C842C9-7E0C-4469-91A4-30BD52B5C4FC}"/>
              </a:ext>
            </a:extLst>
          </p:cNvPr>
          <p:cNvSpPr/>
          <p:nvPr userDrawn="1"/>
        </p:nvSpPr>
        <p:spPr bwMode="gray">
          <a:xfrm>
            <a:off x="6096000" y="332953"/>
            <a:ext cx="5761038" cy="56245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08F71AB-EFFA-438B-8ABA-2AEE0B23049A}"/>
              </a:ext>
            </a:extLst>
          </p:cNvPr>
          <p:cNvSpPr/>
          <p:nvPr userDrawn="1"/>
        </p:nvSpPr>
        <p:spPr bwMode="gray">
          <a:xfrm rot="5400000">
            <a:off x="-2892625" y="2892625"/>
            <a:ext cx="6118200" cy="332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Espace réservé du texte 4">
            <a:extLst>
              <a:ext uri="{FF2B5EF4-FFF2-40B4-BE49-F238E27FC236}">
                <a16:creationId xmlns:a16="http://schemas.microsoft.com/office/drawing/2014/main" id="{3900E8B0-F2F2-43FA-AC51-CC5DB52A81EB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 bwMode="gray">
          <a:xfrm>
            <a:off x="6383338" y="1577117"/>
            <a:ext cx="415178" cy="830997"/>
          </a:xfrm>
        </p:spPr>
        <p:txBody>
          <a:bodyPr wrap="none"/>
          <a:lstStyle>
            <a:lvl1pPr marL="0" indent="0">
              <a:buNone/>
              <a:defRPr sz="5400">
                <a:solidFill>
                  <a:schemeClr val="bg1"/>
                </a:solidFill>
                <a:latin typeface="+mj-lt"/>
              </a:defRPr>
            </a:lvl1pPr>
            <a:lvl2pPr marL="266700" indent="0">
              <a:buNone/>
              <a:defRPr sz="5400">
                <a:solidFill>
                  <a:schemeClr val="bg1"/>
                </a:solidFill>
                <a:latin typeface="+mj-lt"/>
              </a:defRPr>
            </a:lvl2pPr>
            <a:lvl3pPr>
              <a:defRPr sz="5400">
                <a:solidFill>
                  <a:schemeClr val="bg1"/>
                </a:solidFill>
                <a:latin typeface="+mj-lt"/>
              </a:defRPr>
            </a:lvl3pPr>
            <a:lvl4pPr>
              <a:defRPr sz="5400">
                <a:solidFill>
                  <a:schemeClr val="bg1"/>
                </a:solidFill>
                <a:latin typeface="+mj-lt"/>
              </a:defRPr>
            </a:lvl4pPr>
            <a:lvl5pPr>
              <a:defRPr sz="54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fr-FR" dirty="0"/>
              <a:t>#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75270B9-7391-4844-919F-DCEED9AEA9BF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 bwMode="gray">
          <a:xfrm>
            <a:off x="6383339" y="2708975"/>
            <a:ext cx="5185270" cy="1477328"/>
          </a:xfrm>
        </p:spPr>
        <p:txBody>
          <a:bodyPr wrap="square"/>
          <a:lstStyle>
            <a:lvl1pPr marL="0" indent="0">
              <a:buNone/>
              <a:defRPr sz="3200">
                <a:solidFill>
                  <a:schemeClr val="accent6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change the styles of the mask text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84D8E52-F403-4A34-82D7-D31AC92F2AD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gray"/>
        <p:txBody>
          <a:bodyPr/>
          <a:lstStyle/>
          <a:p>
            <a:pPr>
              <a:buClr>
                <a:schemeClr val="accent5"/>
              </a:buClr>
            </a:pPr>
            <a:fld id="{CE2AE3F1-0CE1-4D50-A158-C2B092B58652}" type="slidenum">
              <a:rPr lang="fr-FR" smtClean="0"/>
              <a:pPr>
                <a:buClr>
                  <a:schemeClr val="accent5"/>
                </a:buClr>
              </a:pPr>
              <a:t>‹#›</a:t>
            </a:fld>
            <a:endParaRPr lang="fr-FR" dirty="0">
              <a:solidFill>
                <a:schemeClr val="accent5"/>
              </a:solidFill>
            </a:endParaRP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CF5FBDB-245F-40FD-AA08-F88C0EE677C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332951" y="333375"/>
            <a:ext cx="5763050" cy="5624513"/>
          </a:xfrm>
          <a:solidFill>
            <a:schemeClr val="bg1"/>
          </a:solidFill>
        </p:spPr>
        <p:txBody>
          <a:bodyPr/>
          <a:lstStyle/>
          <a:p>
            <a:r>
              <a:rPr lang="en-US" noProof="0" dirty="0"/>
              <a:t>Click on the icon to add an image</a:t>
            </a:r>
          </a:p>
        </p:txBody>
      </p:sp>
    </p:spTree>
    <p:extLst>
      <p:ext uri="{BB962C8B-B14F-4D97-AF65-F5344CB8AC3E}">
        <p14:creationId xmlns:p14="http://schemas.microsoft.com/office/powerpoint/2010/main" val="37764025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s titr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contenu 15">
            <a:extLst>
              <a:ext uri="{FF2B5EF4-FFF2-40B4-BE49-F238E27FC236}">
                <a16:creationId xmlns:a16="http://schemas.microsoft.com/office/drawing/2014/main" id="{20DEA839-0BE9-4D6D-B4A4-32CF03F1AF9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 bwMode="gray">
          <a:xfrm>
            <a:off x="334963" y="1270983"/>
            <a:ext cx="11522074" cy="30777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3pPr marL="685800" indent="0">
              <a:buNone/>
              <a:defRPr/>
            </a:lvl3pPr>
          </a:lstStyle>
          <a:p>
            <a:pPr lvl="0"/>
            <a:r>
              <a:rPr lang="en-US" noProof="0" dirty="0"/>
              <a:t>Click to change the styles of the mask text</a:t>
            </a: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2B7490C5-721D-4E8B-AD77-49416DF5C1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4963" y="1927669"/>
            <a:ext cx="11522076" cy="4039489"/>
          </a:xfrm>
        </p:spPr>
        <p:txBody>
          <a:bodyPr/>
          <a:lstStyle>
            <a:lvl1pPr>
              <a:buClr>
                <a:schemeClr val="accent5"/>
              </a:buClr>
              <a:defRPr/>
            </a:lvl1pPr>
          </a:lstStyle>
          <a:p>
            <a:r>
              <a:rPr lang="en-GB" noProof="0" dirty="0">
                <a:effectLst/>
                <a:latin typeface="Segoe UI Web (West European)"/>
              </a:rPr>
              <a:t>Click to change the styles of the mask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309EEB8-52C9-4390-B001-37A7F20E6F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noProof="0" dirty="0"/>
              <a:t>Change the style of the title</a:t>
            </a:r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33070BE-EDA2-4FA8-A464-536EC2F5C52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 bwMode="gray">
          <a:xfrm>
            <a:off x="334963" y="6140191"/>
            <a:ext cx="11522074" cy="15388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tx1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 dirty="0"/>
              <a:t>Click to change the styles of the mask text</a:t>
            </a:r>
            <a:endParaRPr lang="en-US" noProof="0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59322DE-2FCB-414E-A97A-41B799E8257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pPr>
              <a:buClr>
                <a:schemeClr val="accent5"/>
              </a:buClr>
            </a:pPr>
            <a:fld id="{CE2AE3F1-0CE1-4D50-A158-C2B092B58652}" type="slidenum">
              <a:rPr lang="fr-FR" smtClean="0"/>
              <a:pPr>
                <a:buClr>
                  <a:schemeClr val="accent5"/>
                </a:buClr>
              </a:pPr>
              <a:t>‹#›</a:t>
            </a:fld>
            <a:endParaRPr lang="fr-FR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29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C491E0-7310-4475-9FD3-D64621C395F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 bwMode="gray">
          <a:xfrm>
            <a:off x="334963" y="1439861"/>
            <a:ext cx="11532824" cy="4527297"/>
          </a:xfrm>
        </p:spPr>
        <p:txBody>
          <a:bodyPr/>
          <a:lstStyle>
            <a:lvl1pPr>
              <a:buClr>
                <a:schemeClr val="accent5"/>
              </a:buClr>
              <a:defRPr/>
            </a:lvl1pPr>
          </a:lstStyle>
          <a:p>
            <a:r>
              <a:rPr lang="en-GB" noProof="0" dirty="0">
                <a:effectLst/>
                <a:latin typeface="Segoe UI Web (West European)"/>
              </a:rPr>
              <a:t>Click to change the styles of the mask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8FB0B4F0-6BA4-47DE-AB5E-82A6272590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noProof="0" dirty="0"/>
              <a:t>Change the style of the title</a:t>
            </a:r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81BA845-296F-437D-B710-FC011B56A38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 bwMode="gray">
          <a:xfrm>
            <a:off x="334963" y="6140191"/>
            <a:ext cx="11522074" cy="15388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tx1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 dirty="0"/>
              <a:t>Click to change the styles of the mask text</a:t>
            </a:r>
            <a:endParaRPr lang="en-US" noProof="0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AF0F749-08D9-4D98-854B-863127E87C8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/>
          <a:p>
            <a:pPr>
              <a:buClr>
                <a:schemeClr val="accent5"/>
              </a:buClr>
            </a:pPr>
            <a:fld id="{CE2AE3F1-0CE1-4D50-A158-C2B092B58652}" type="slidenum">
              <a:rPr lang="fr-FR" smtClean="0"/>
              <a:pPr>
                <a:buClr>
                  <a:schemeClr val="accent5"/>
                </a:buClr>
              </a:pPr>
              <a:t>‹#›</a:t>
            </a:fld>
            <a:endParaRPr lang="fr-FR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02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Txt 2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u contenu 19">
            <a:extLst>
              <a:ext uri="{FF2B5EF4-FFF2-40B4-BE49-F238E27FC236}">
                <a16:creationId xmlns:a16="http://schemas.microsoft.com/office/drawing/2014/main" id="{A64A5F03-E59F-47F9-B830-A9B6FBB2BB03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 bwMode="gray">
          <a:xfrm>
            <a:off x="6236842" y="3789363"/>
            <a:ext cx="5618607" cy="2160588"/>
          </a:xfrm>
          <a:solidFill>
            <a:schemeClr val="tx2"/>
          </a:solidFill>
        </p:spPr>
        <p:txBody>
          <a:bodyPr tIns="36000" rIns="0">
            <a:noAutofit/>
          </a:bodyPr>
          <a:lstStyle>
            <a:lvl1pPr>
              <a:buClr>
                <a:schemeClr val="accent5"/>
              </a:buClr>
              <a:defRPr/>
            </a:lvl1pPr>
          </a:lstStyle>
          <a:p>
            <a:r>
              <a:rPr lang="en-GB" noProof="0" dirty="0">
                <a:effectLst/>
                <a:latin typeface="Segoe UI Web (West European)"/>
              </a:rPr>
              <a:t>Click to change the styles of the mask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15" name="Espace réservé du contenu 14">
            <a:extLst>
              <a:ext uri="{FF2B5EF4-FFF2-40B4-BE49-F238E27FC236}">
                <a16:creationId xmlns:a16="http://schemas.microsoft.com/office/drawing/2014/main" id="{EAE8D77F-D046-47E5-A744-E946A5D48623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 bwMode="gray">
          <a:xfrm>
            <a:off x="333377" y="3789041"/>
            <a:ext cx="5618607" cy="2160910"/>
          </a:xfrm>
          <a:solidFill>
            <a:schemeClr val="bg2"/>
          </a:solidFill>
        </p:spPr>
        <p:txBody>
          <a:bodyPr lIns="72000" tIns="36000" rIns="0">
            <a:noAutofit/>
          </a:bodyPr>
          <a:lstStyle>
            <a:lvl1pPr>
              <a:buClr>
                <a:schemeClr val="accent5"/>
              </a:buClr>
              <a:defRPr/>
            </a:lvl1pPr>
          </a:lstStyle>
          <a:p>
            <a:r>
              <a:rPr lang="en-GB" noProof="0" dirty="0">
                <a:effectLst/>
                <a:latin typeface="Segoe UI Web (West European)"/>
              </a:rPr>
              <a:t>Click to change the styles of the mask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2C64B8C2-8720-4B0D-9776-C4ED93F25593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 bwMode="gray">
          <a:xfrm>
            <a:off x="333377" y="1439862"/>
            <a:ext cx="11523660" cy="1154162"/>
          </a:xfrm>
        </p:spPr>
        <p:txBody>
          <a:bodyPr/>
          <a:lstStyle>
            <a:lvl1pPr>
              <a:buClr>
                <a:schemeClr val="accent5"/>
              </a:buClr>
              <a:defRPr/>
            </a:lvl1pPr>
          </a:lstStyle>
          <a:p>
            <a:r>
              <a:rPr lang="en-GB" noProof="0" dirty="0">
                <a:effectLst/>
                <a:latin typeface="Segoe UI Web (West European)"/>
              </a:rPr>
              <a:t>Click to change the styles of the mask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40DC85D-B4C0-464D-BCB1-18780E9F2D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noProof="0" dirty="0"/>
              <a:t>Change the style of the title</a:t>
            </a:r>
            <a:endParaRPr lang="fr-FR" dirty="0"/>
          </a:p>
        </p:txBody>
      </p:sp>
      <p:sp>
        <p:nvSpPr>
          <p:cNvPr id="8" name="Espace réservé du contenu 5">
            <a:extLst>
              <a:ext uri="{FF2B5EF4-FFF2-40B4-BE49-F238E27FC236}">
                <a16:creationId xmlns:a16="http://schemas.microsoft.com/office/drawing/2014/main" id="{42C4EC68-CD18-4B51-8D5B-85239045D2DC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 bwMode="gray">
          <a:xfrm>
            <a:off x="334963" y="6140191"/>
            <a:ext cx="11522074" cy="15388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tx1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 dirty="0"/>
              <a:t>Click to change the styles of the mask text</a:t>
            </a:r>
            <a:endParaRPr lang="en-US" noProof="0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29E47AD-B466-4B6A-83D6-2BA27AD27101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 bwMode="gray"/>
        <p:txBody>
          <a:bodyPr/>
          <a:lstStyle/>
          <a:p>
            <a:pPr>
              <a:buClr>
                <a:schemeClr val="accent5"/>
              </a:buClr>
            </a:pPr>
            <a:fld id="{CE2AE3F1-0CE1-4D50-A158-C2B092B58652}" type="slidenum">
              <a:rPr lang="fr-FR" smtClean="0"/>
              <a:pPr>
                <a:buClr>
                  <a:schemeClr val="accent5"/>
                </a:buClr>
              </a:pPr>
              <a:t>‹#›</a:t>
            </a:fld>
            <a:endParaRPr lang="fr-FR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900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txt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contenu 14">
            <a:extLst>
              <a:ext uri="{FF2B5EF4-FFF2-40B4-BE49-F238E27FC236}">
                <a16:creationId xmlns:a16="http://schemas.microsoft.com/office/drawing/2014/main" id="{EAE8D77F-D046-47E5-A744-E946A5D48623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 bwMode="gray">
          <a:xfrm>
            <a:off x="333377" y="3789041"/>
            <a:ext cx="11522072" cy="2160910"/>
          </a:xfrm>
          <a:solidFill>
            <a:schemeClr val="bg2"/>
          </a:solidFill>
        </p:spPr>
        <p:txBody>
          <a:bodyPr lIns="72000" tIns="36000" rIns="0">
            <a:noAutofit/>
          </a:bodyPr>
          <a:lstStyle>
            <a:lvl1pPr>
              <a:buClr>
                <a:schemeClr val="accent5"/>
              </a:buClr>
              <a:defRPr/>
            </a:lvl1pPr>
          </a:lstStyle>
          <a:p>
            <a:r>
              <a:rPr lang="en-GB" noProof="0" dirty="0">
                <a:effectLst/>
                <a:latin typeface="Segoe UI Web (West European)"/>
              </a:rPr>
              <a:t>Click to change the styles of the mask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2C64B8C2-8720-4B0D-9776-C4ED93F25593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 bwMode="gray">
          <a:xfrm>
            <a:off x="333377" y="1439862"/>
            <a:ext cx="11522072" cy="1154162"/>
          </a:xfrm>
        </p:spPr>
        <p:txBody>
          <a:bodyPr/>
          <a:lstStyle>
            <a:lvl1pPr>
              <a:buClr>
                <a:schemeClr val="accent5"/>
              </a:buClr>
              <a:defRPr/>
            </a:lvl1pPr>
          </a:lstStyle>
          <a:p>
            <a:r>
              <a:rPr lang="en-GB" noProof="0" dirty="0">
                <a:effectLst/>
                <a:latin typeface="Segoe UI Web (West European)"/>
              </a:rPr>
              <a:t>Click to change the styles of the mask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40DC85D-B4C0-464D-BCB1-18780E9F2D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noProof="0" dirty="0"/>
              <a:t>Change the style of the title</a:t>
            </a:r>
            <a:endParaRPr lang="fr-FR" dirty="0"/>
          </a:p>
        </p:txBody>
      </p:sp>
      <p:sp>
        <p:nvSpPr>
          <p:cNvPr id="8" name="Espace réservé du contenu 5">
            <a:extLst>
              <a:ext uri="{FF2B5EF4-FFF2-40B4-BE49-F238E27FC236}">
                <a16:creationId xmlns:a16="http://schemas.microsoft.com/office/drawing/2014/main" id="{58D3C565-CC04-4335-A9DB-0DC779A5C438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 bwMode="gray">
          <a:xfrm>
            <a:off x="334963" y="6140191"/>
            <a:ext cx="11522074" cy="15388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tx1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 dirty="0"/>
              <a:t>Click to change the styles of the mask text</a:t>
            </a:r>
            <a:endParaRPr lang="en-US" noProof="0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4ED55595-CACE-4DE8-AECA-63EDD4EFE746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 bwMode="gray"/>
        <p:txBody>
          <a:bodyPr/>
          <a:lstStyle/>
          <a:p>
            <a:pPr>
              <a:buClr>
                <a:schemeClr val="accent5"/>
              </a:buClr>
            </a:pPr>
            <a:fld id="{CE2AE3F1-0CE1-4D50-A158-C2B092B58652}" type="slidenum">
              <a:rPr lang="fr-FR" smtClean="0"/>
              <a:pPr>
                <a:buClr>
                  <a:schemeClr val="accent5"/>
                </a:buClr>
              </a:pPr>
              <a:t>‹#›</a:t>
            </a:fld>
            <a:endParaRPr lang="fr-FR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2476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txt graph ins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u contenu 19">
            <a:extLst>
              <a:ext uri="{FF2B5EF4-FFF2-40B4-BE49-F238E27FC236}">
                <a16:creationId xmlns:a16="http://schemas.microsoft.com/office/drawing/2014/main" id="{A64A5F03-E59F-47F9-B830-A9B6FBB2BB03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 bwMode="gray">
          <a:xfrm>
            <a:off x="8760296" y="1435100"/>
            <a:ext cx="3095153" cy="4514851"/>
          </a:xfrm>
          <a:solidFill>
            <a:schemeClr val="tx2"/>
          </a:solidFill>
        </p:spPr>
        <p:txBody>
          <a:bodyPr tIns="36000" rIns="0">
            <a:noAutofit/>
          </a:bodyPr>
          <a:lstStyle>
            <a:lvl1pPr>
              <a:buClr>
                <a:schemeClr val="accent5"/>
              </a:buClr>
              <a:defRPr/>
            </a:lvl1pPr>
          </a:lstStyle>
          <a:p>
            <a:r>
              <a:rPr lang="en-GB" noProof="0" dirty="0">
                <a:effectLst/>
                <a:latin typeface="Segoe UI Web (West European)"/>
              </a:rPr>
              <a:t>Click to change the styles of the mask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15" name="Espace réservé du contenu 14">
            <a:extLst>
              <a:ext uri="{FF2B5EF4-FFF2-40B4-BE49-F238E27FC236}">
                <a16:creationId xmlns:a16="http://schemas.microsoft.com/office/drawing/2014/main" id="{EAE8D77F-D046-47E5-A744-E946A5D48623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 bwMode="gray">
          <a:xfrm>
            <a:off x="333377" y="3789041"/>
            <a:ext cx="8426919" cy="2160910"/>
          </a:xfrm>
          <a:solidFill>
            <a:schemeClr val="bg2"/>
          </a:solidFill>
        </p:spPr>
        <p:txBody>
          <a:bodyPr lIns="72000" tIns="36000" rIns="0">
            <a:noAutofit/>
          </a:bodyPr>
          <a:lstStyle>
            <a:lvl1pPr>
              <a:buClr>
                <a:schemeClr val="accent5"/>
              </a:buClr>
              <a:defRPr/>
            </a:lvl1pPr>
          </a:lstStyle>
          <a:p>
            <a:r>
              <a:rPr lang="en-GB" noProof="0" dirty="0">
                <a:effectLst/>
                <a:latin typeface="Segoe UI Web (West European)"/>
              </a:rPr>
              <a:t>Click to change the styles of the mask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2C64B8C2-8720-4B0D-9776-C4ED93F25593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 bwMode="gray">
          <a:xfrm>
            <a:off x="333377" y="1439862"/>
            <a:ext cx="8426919" cy="1154162"/>
          </a:xfrm>
        </p:spPr>
        <p:txBody>
          <a:bodyPr/>
          <a:lstStyle>
            <a:lvl1pPr>
              <a:buClr>
                <a:schemeClr val="accent5"/>
              </a:buClr>
              <a:defRPr/>
            </a:lvl1pPr>
          </a:lstStyle>
          <a:p>
            <a:r>
              <a:rPr lang="en-GB" noProof="0" dirty="0">
                <a:effectLst/>
                <a:latin typeface="Segoe UI Web (West European)"/>
              </a:rPr>
              <a:t>Click to change the styles of the mask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40DC85D-B4C0-464D-BCB1-18780E9F2D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noProof="0" dirty="0"/>
              <a:t>Change the style of the title</a:t>
            </a:r>
            <a:endParaRPr lang="fr-FR" dirty="0"/>
          </a:p>
        </p:txBody>
      </p:sp>
      <p:sp>
        <p:nvSpPr>
          <p:cNvPr id="8" name="Espace réservé du contenu 5">
            <a:extLst>
              <a:ext uri="{FF2B5EF4-FFF2-40B4-BE49-F238E27FC236}">
                <a16:creationId xmlns:a16="http://schemas.microsoft.com/office/drawing/2014/main" id="{58D3C565-CC04-4335-A9DB-0DC779A5C438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 bwMode="gray">
          <a:xfrm>
            <a:off x="334963" y="6140191"/>
            <a:ext cx="11522074" cy="15388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tx1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 dirty="0"/>
              <a:t>Click to change the styles of the mask text</a:t>
            </a:r>
            <a:endParaRPr lang="en-US" noProof="0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B106E2-C7DD-4026-AA76-F98C160F7423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 bwMode="gray"/>
        <p:txBody>
          <a:bodyPr/>
          <a:lstStyle/>
          <a:p>
            <a:pPr>
              <a:buClr>
                <a:schemeClr val="accent5"/>
              </a:buClr>
            </a:pPr>
            <a:fld id="{CE2AE3F1-0CE1-4D50-A158-C2B092B58652}" type="slidenum">
              <a:rPr lang="fr-FR" smtClean="0"/>
              <a:pPr>
                <a:buClr>
                  <a:schemeClr val="accent5"/>
                </a:buClr>
              </a:pPr>
              <a:t>‹#›</a:t>
            </a:fld>
            <a:endParaRPr lang="fr-FR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7492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txt ins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252EBE-ECBB-411A-B868-4D4F10AE06A3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 bwMode="gray">
          <a:xfrm>
            <a:off x="6259513" y="1439862"/>
            <a:ext cx="5597525" cy="4221411"/>
          </a:xfrm>
          <a:solidFill>
            <a:schemeClr val="accent1"/>
          </a:solidFill>
        </p:spPr>
        <p:txBody>
          <a:bodyPr wrap="none" anchor="ctr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GB" noProof="0" dirty="0">
                <a:effectLst/>
                <a:latin typeface="Segoe UI Web (West European)"/>
              </a:rPr>
              <a:t>Click to change the styles of the mask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17" name="Titre 16">
            <a:extLst>
              <a:ext uri="{FF2B5EF4-FFF2-40B4-BE49-F238E27FC236}">
                <a16:creationId xmlns:a16="http://schemas.microsoft.com/office/drawing/2014/main" id="{3A94AA14-142D-4D35-8A00-383D02D40E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334963" y="156015"/>
            <a:ext cx="11522074" cy="90455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noProof="0" dirty="0"/>
              <a:t>Change the style of the title</a:t>
            </a:r>
            <a:endParaRPr lang="fr-FR" dirty="0"/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2B7490C5-721D-4E8B-AD77-49416DF5C16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4962" y="1440001"/>
            <a:ext cx="5581038" cy="4509950"/>
          </a:xfrm>
        </p:spPr>
        <p:txBody>
          <a:bodyPr anchor="t" anchorCtr="0">
            <a:noAutofit/>
          </a:bodyPr>
          <a:lstStyle>
            <a:lvl1pPr>
              <a:buClr>
                <a:schemeClr val="accent5"/>
              </a:buClr>
              <a:defRPr/>
            </a:lvl1pPr>
          </a:lstStyle>
          <a:p>
            <a:r>
              <a:rPr lang="en-GB" noProof="0" dirty="0">
                <a:effectLst/>
                <a:latin typeface="Segoe UI Web (West European)"/>
              </a:rPr>
              <a:t>Click to change the styles of the mask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13" name="Espace réservé du contenu 15">
            <a:extLst>
              <a:ext uri="{FF2B5EF4-FFF2-40B4-BE49-F238E27FC236}">
                <a16:creationId xmlns:a16="http://schemas.microsoft.com/office/drawing/2014/main" id="{75D45916-C85F-4CD0-AFA1-8A24167656E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 bwMode="gray">
          <a:xfrm>
            <a:off x="6259913" y="5661274"/>
            <a:ext cx="5597124" cy="288677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marL="0" indent="0" algn="ctr">
              <a:buFont typeface="Segoe UI Symbol" panose="020B0502040204020203" pitchFamily="34" charset="0"/>
              <a:buNone/>
              <a:defRPr sz="1600" b="1">
                <a:solidFill>
                  <a:schemeClr val="bg1"/>
                </a:solidFill>
              </a:defRPr>
            </a:lvl1pPr>
            <a:lvl3pPr marL="685800" indent="0">
              <a:buNone/>
              <a:defRPr/>
            </a:lvl3pPr>
          </a:lstStyle>
          <a:p>
            <a:r>
              <a:rPr lang="en-GB" noProof="0" dirty="0">
                <a:effectLst/>
                <a:latin typeface="Segoe UI Web (West European)"/>
              </a:rPr>
              <a:t>Click to change the styles of the mask text</a:t>
            </a:r>
          </a:p>
        </p:txBody>
      </p:sp>
      <p:sp>
        <p:nvSpPr>
          <p:cNvPr id="8" name="Espace réservé du contenu 5">
            <a:extLst>
              <a:ext uri="{FF2B5EF4-FFF2-40B4-BE49-F238E27FC236}">
                <a16:creationId xmlns:a16="http://schemas.microsoft.com/office/drawing/2014/main" id="{FB30EC24-4711-41EA-8F08-EEB5F2F9BD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 bwMode="gray">
          <a:xfrm>
            <a:off x="334963" y="6140191"/>
            <a:ext cx="11522074" cy="15388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tx1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 dirty="0"/>
              <a:t>Click to change the styles of the mask text</a:t>
            </a:r>
            <a:endParaRPr lang="en-US" noProof="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A5543A7-6DBA-4CA3-AAFF-B583891C08C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 bwMode="gray"/>
        <p:txBody>
          <a:bodyPr/>
          <a:lstStyle/>
          <a:p>
            <a:pPr>
              <a:buClr>
                <a:schemeClr val="accent5"/>
              </a:buClr>
            </a:pPr>
            <a:fld id="{CE2AE3F1-0CE1-4D50-A158-C2B092B58652}" type="slidenum">
              <a:rPr lang="fr-FR" smtClean="0"/>
              <a:pPr>
                <a:buClr>
                  <a:schemeClr val="accent5"/>
                </a:buClr>
              </a:pPr>
              <a:t>‹#›</a:t>
            </a:fld>
            <a:endParaRPr lang="fr-FR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4297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2 t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8BB02E-70B9-48C4-8970-324075AF58F1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 bwMode="gray">
          <a:xfrm>
            <a:off x="334962" y="1439862"/>
            <a:ext cx="5591999" cy="4510087"/>
          </a:xfrm>
        </p:spPr>
        <p:txBody>
          <a:bodyPr>
            <a:noAutofit/>
          </a:bodyPr>
          <a:lstStyle>
            <a:lvl1pPr>
              <a:buClr>
                <a:schemeClr val="accent5"/>
              </a:buClr>
              <a:defRPr/>
            </a:lvl1pPr>
          </a:lstStyle>
          <a:p>
            <a:r>
              <a:rPr lang="en-GB" noProof="0" dirty="0">
                <a:effectLst/>
                <a:latin typeface="Segoe UI Web (West European)"/>
              </a:rPr>
              <a:t>Click to change the styles of the mask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F2A5157C-692D-4AB1-BECF-81E722F0E659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 bwMode="gray">
          <a:xfrm>
            <a:off x="6259914" y="1439862"/>
            <a:ext cx="5597124" cy="4509418"/>
          </a:xfrm>
        </p:spPr>
        <p:txBody>
          <a:bodyPr/>
          <a:lstStyle>
            <a:lvl1pPr>
              <a:buClr>
                <a:schemeClr val="accent5"/>
              </a:buClr>
              <a:defRPr/>
            </a:lvl1pPr>
          </a:lstStyle>
          <a:p>
            <a:r>
              <a:rPr lang="en-GB" noProof="0" dirty="0">
                <a:effectLst/>
                <a:latin typeface="Segoe UI Web (West European)"/>
              </a:rPr>
              <a:t>Click to change the styles of the mask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4903AAC4-372F-4F28-9D2E-A1DE4A3D89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noProof="0" dirty="0"/>
              <a:t>Change the style of the title</a:t>
            </a:r>
            <a:endParaRPr lang="fr-FR" dirty="0"/>
          </a:p>
        </p:txBody>
      </p:sp>
      <p:sp>
        <p:nvSpPr>
          <p:cNvPr id="8" name="Espace réservé du contenu 5">
            <a:extLst>
              <a:ext uri="{FF2B5EF4-FFF2-40B4-BE49-F238E27FC236}">
                <a16:creationId xmlns:a16="http://schemas.microsoft.com/office/drawing/2014/main" id="{575C7A3D-1C8F-4189-A2F6-5CEE17D1CD00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 bwMode="gray">
          <a:xfrm>
            <a:off x="334963" y="6140191"/>
            <a:ext cx="11522074" cy="15388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tx1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 dirty="0"/>
              <a:t>Click to change the styles of the mask text</a:t>
            </a:r>
            <a:endParaRPr lang="en-US" noProof="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CCE7881-E14E-4CA6-AE9E-8F9BEC9EC92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 bwMode="gray"/>
        <p:txBody>
          <a:bodyPr/>
          <a:lstStyle/>
          <a:p>
            <a:pPr>
              <a:buClr>
                <a:schemeClr val="accent5"/>
              </a:buClr>
            </a:pPr>
            <a:fld id="{CE2AE3F1-0CE1-4D50-A158-C2B092B58652}" type="slidenum">
              <a:rPr lang="fr-FR" smtClean="0"/>
              <a:pPr>
                <a:buClr>
                  <a:schemeClr val="accent5"/>
                </a:buClr>
              </a:pPr>
              <a:t>‹#›</a:t>
            </a:fld>
            <a:endParaRPr lang="fr-FR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8592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numéro de diapositive 12">
            <a:extLst>
              <a:ext uri="{FF2B5EF4-FFF2-40B4-BE49-F238E27FC236}">
                <a16:creationId xmlns:a16="http://schemas.microsoft.com/office/drawing/2014/main" id="{2E991ECD-9933-495B-B584-D80308B8FC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356315" y="6467111"/>
            <a:ext cx="165109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>
              <a:defRPr sz="1000" b="1">
                <a:solidFill>
                  <a:schemeClr val="accent1"/>
                </a:solidFill>
              </a:defRPr>
            </a:lvl1pPr>
          </a:lstStyle>
          <a:p>
            <a:pPr>
              <a:buClr>
                <a:schemeClr val="accent5"/>
              </a:buClr>
            </a:pPr>
            <a:fld id="{CE2AE3F1-0CE1-4D50-A158-C2B092B58652}" type="slidenum">
              <a:rPr lang="en-US" noProof="0" smtClean="0"/>
              <a:pPr>
                <a:buClr>
                  <a:schemeClr val="accent5"/>
                </a:buClr>
              </a:pPr>
              <a:t>‹#›</a:t>
            </a:fld>
            <a:endParaRPr lang="en-US" noProof="0" dirty="0">
              <a:solidFill>
                <a:schemeClr val="accent5"/>
              </a:solidFill>
            </a:endParaRPr>
          </a:p>
        </p:txBody>
      </p:sp>
      <p:sp>
        <p:nvSpPr>
          <p:cNvPr id="5" name="Espace réservé du titre 4">
            <a:extLst>
              <a:ext uri="{FF2B5EF4-FFF2-40B4-BE49-F238E27FC236}">
                <a16:creationId xmlns:a16="http://schemas.microsoft.com/office/drawing/2014/main" id="{3E09D2BE-18F6-4395-97E8-7C72C6570371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334963" y="156015"/>
            <a:ext cx="11522074" cy="90455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/>
              <a:t>Click to add title</a:t>
            </a:r>
          </a:p>
        </p:txBody>
      </p: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2ACCBECC-2BDE-40B0-82D0-7FB0824D2DE9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334963" y="1060572"/>
            <a:ext cx="1069173" cy="0"/>
          </a:xfrm>
          <a:prstGeom prst="line">
            <a:avLst/>
          </a:prstGeom>
          <a:ln w="57150" cap="rnd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space réservé du texte 29">
            <a:extLst>
              <a:ext uri="{FF2B5EF4-FFF2-40B4-BE49-F238E27FC236}">
                <a16:creationId xmlns:a16="http://schemas.microsoft.com/office/drawing/2014/main" id="{E8E4FE14-224E-4AF0-9D04-BC15B9EEBE8F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334963" y="1439999"/>
            <a:ext cx="11522074" cy="462403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en-US" noProof="0" dirty="0">
                <a:effectLst/>
                <a:latin typeface="Segoe UI Web (West European)"/>
              </a:rPr>
              <a:t>Click to change the styles of the mask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DA14B156-1CD7-4F95-97D9-ECC42B4D12C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0109"/>
          <a:stretch/>
        </p:blipFill>
        <p:spPr bwMode="auto">
          <a:xfrm>
            <a:off x="10488885" y="6316495"/>
            <a:ext cx="1368152" cy="45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 descr="Diagram, logo, company name&#10;&#10;Description automatically generated">
            <a:extLst>
              <a:ext uri="{FF2B5EF4-FFF2-40B4-BE49-F238E27FC236}">
                <a16:creationId xmlns:a16="http://schemas.microsoft.com/office/drawing/2014/main" id="{514B37B9-BA11-4C92-8DDF-A5EE65987F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41" t="23852" b="27208"/>
          <a:stretch/>
        </p:blipFill>
        <p:spPr>
          <a:xfrm>
            <a:off x="689406" y="6530669"/>
            <a:ext cx="1084903" cy="258071"/>
          </a:xfrm>
          <a:prstGeom prst="rect">
            <a:avLst/>
          </a:prstGeom>
        </p:spPr>
      </p:pic>
      <p:pic>
        <p:nvPicPr>
          <p:cNvPr id="12" name="Picture 12" descr="Diagram, logo, company name&#10;&#10;Description automatically generated">
            <a:extLst>
              <a:ext uri="{FF2B5EF4-FFF2-40B4-BE49-F238E27FC236}">
                <a16:creationId xmlns:a16="http://schemas.microsoft.com/office/drawing/2014/main" id="{2D447C35-3D4C-49F2-A6B5-AE3783D51F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75" t="65042" r="34731" b="11957"/>
          <a:stretch/>
        </p:blipFill>
        <p:spPr>
          <a:xfrm>
            <a:off x="689406" y="6287562"/>
            <a:ext cx="1429460" cy="2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8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8" r:id="rId2"/>
    <p:sldLayoutId id="2147483665" r:id="rId3"/>
    <p:sldLayoutId id="2147483673" r:id="rId4"/>
    <p:sldLayoutId id="2147483670" r:id="rId5"/>
    <p:sldLayoutId id="2147483678" r:id="rId6"/>
    <p:sldLayoutId id="2147483675" r:id="rId7"/>
    <p:sldLayoutId id="2147483671" r:id="rId8"/>
    <p:sldLayoutId id="2147483674" r:id="rId9"/>
    <p:sldLayoutId id="2147483672" r:id="rId10"/>
    <p:sldLayoutId id="2147483679" r:id="rId11"/>
    <p:sldLayoutId id="2147483669" r:id="rId12"/>
    <p:sldLayoutId id="2147483680" r:id="rId13"/>
    <p:sldLayoutId id="2147483682" r:id="rId14"/>
    <p:sldLayoutId id="2147483683" r:id="rId15"/>
  </p:sldLayoutIdLst>
  <p:hf hdr="0" dt="0"/>
  <p:txStyles>
    <p:titleStyle>
      <a:lvl1pPr algn="l" defTabSz="914400" rtl="0" eaLnBrk="1" latinLnBrk="0" hangingPunct="1">
        <a:lnSpc>
          <a:spcPts val="2800"/>
        </a:lnSpc>
        <a:spcBef>
          <a:spcPct val="0"/>
        </a:spcBef>
        <a:buNone/>
        <a:defRPr lang="fr-FR" sz="2800" b="0" kern="1200" cap="none" baseline="0" dirty="0">
          <a:solidFill>
            <a:schemeClr val="accent1"/>
          </a:solidFill>
          <a:latin typeface="Segoe UI Black" panose="020B0A02040204020203" pitchFamily="34" charset="0"/>
          <a:ea typeface="Segoe UI Black" panose="020B0A02040204020203" pitchFamily="34" charset="0"/>
          <a:cs typeface="+mn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800"/>
        </a:spcBef>
        <a:buClr>
          <a:schemeClr val="accent5"/>
        </a:buClr>
        <a:buFont typeface="Segoe UI Symbol" panose="020B0502040204020203" pitchFamily="34" charset="0"/>
        <a:buChar char=""/>
        <a:defRPr lang="fr-FR" sz="1800" b="0" kern="1200" smtClean="0">
          <a:solidFill>
            <a:schemeClr val="accent1"/>
          </a:solidFill>
          <a:latin typeface="+mn-lt"/>
          <a:ea typeface="Malgun Gothic" panose="020B0503020000020004" pitchFamily="34" charset="-127"/>
          <a:cs typeface="+mn-cs"/>
        </a:defRPr>
      </a:lvl1pPr>
      <a:lvl2pPr marL="534988" indent="-268288" algn="l" defTabSz="914400" rtl="0" eaLnBrk="1" latinLnBrk="0" hangingPunct="1">
        <a:lnSpc>
          <a:spcPct val="100000"/>
        </a:lnSpc>
        <a:spcBef>
          <a:spcPts val="1200"/>
        </a:spcBef>
        <a:buClr>
          <a:schemeClr val="accent5"/>
        </a:buClr>
        <a:buFont typeface="Segoe UI Symbol" panose="020B0502040204020203" pitchFamily="34" charset="0"/>
        <a:buChar char="▸"/>
        <a:defRPr lang="fr-FR" sz="1600" kern="1200" dirty="0" smtClean="0">
          <a:solidFill>
            <a:schemeClr val="accent1"/>
          </a:solidFill>
          <a:latin typeface="+mn-lt"/>
          <a:ea typeface="+mn-ea"/>
          <a:cs typeface="+mn-cs"/>
        </a:defRPr>
      </a:lvl2pPr>
      <a:lvl3pPr marL="714375" indent="-171450" algn="l" defTabSz="914400" rtl="0" eaLnBrk="1" latinLnBrk="0" hangingPunct="1">
        <a:lnSpc>
          <a:spcPct val="100000"/>
        </a:lnSpc>
        <a:spcBef>
          <a:spcPts val="600"/>
        </a:spcBef>
        <a:buClr>
          <a:schemeClr val="accent5"/>
        </a:buClr>
        <a:buFont typeface="Wingdings" panose="05000000000000000000" pitchFamily="2" charset="2"/>
        <a:buChar char="§"/>
        <a:defRPr lang="fr-FR" sz="1400" kern="1200" dirty="0" smtClean="0">
          <a:solidFill>
            <a:schemeClr val="accent1"/>
          </a:solidFill>
          <a:latin typeface="+mn-lt"/>
          <a:ea typeface="+mn-ea"/>
          <a:cs typeface="+mn-cs"/>
        </a:defRPr>
      </a:lvl3pPr>
      <a:lvl4pPr marL="895350" indent="-180975" algn="l" defTabSz="914400" rtl="0" eaLnBrk="1" latinLnBrk="0" hangingPunct="1">
        <a:lnSpc>
          <a:spcPct val="100000"/>
        </a:lnSpc>
        <a:spcBef>
          <a:spcPts val="0"/>
        </a:spcBef>
        <a:buClr>
          <a:schemeClr val="accent5"/>
        </a:buClr>
        <a:buFont typeface="Century Gothic" panose="020B0502020202020204" pitchFamily="34" charset="0"/>
        <a:buChar char="–"/>
        <a:defRPr lang="fr-FR" sz="1200" kern="1200" dirty="0" smtClean="0">
          <a:solidFill>
            <a:schemeClr val="accent1"/>
          </a:solidFill>
          <a:latin typeface="+mn-lt"/>
          <a:ea typeface="+mn-ea"/>
          <a:cs typeface="+mn-cs"/>
        </a:defRPr>
      </a:lvl4pPr>
      <a:lvl5pPr marL="18859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3684"/>
        </a:buClr>
        <a:buFont typeface="Malgun Gothic" panose="020B0503020000020004" pitchFamily="34" charset="-127"/>
        <a:buChar char="–"/>
        <a:defRPr lang="fr-FR" sz="1200" kern="1200" dirty="0" smtClean="0">
          <a:solidFill>
            <a:srgbClr val="32447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11" userDrawn="1">
          <p15:clr>
            <a:srgbClr val="F26B43"/>
          </p15:clr>
        </p15:guide>
        <p15:guide id="3" pos="7469" userDrawn="1">
          <p15:clr>
            <a:srgbClr val="F26B43"/>
          </p15:clr>
        </p15:guide>
        <p15:guide id="4" orient="horz" pos="904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s://burem.boun.edu.tr/node/5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pour une image  6">
            <a:extLst>
              <a:ext uri="{FF2B5EF4-FFF2-40B4-BE49-F238E27FC236}">
                <a16:creationId xmlns:a16="http://schemas.microsoft.com/office/drawing/2014/main" id="{EBB54281-4477-4C6A-B192-4182F5D0271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 b="19"/>
          <a:stretch/>
        </p:blipFill>
        <p:spPr bwMode="gray">
          <a:xfrm>
            <a:off x="4846638" y="331788"/>
            <a:ext cx="7010400" cy="5624512"/>
          </a:xfrm>
        </p:spPr>
      </p:pic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A5756A70-3A93-4527-8AE8-9434ABB190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 bwMode="gray">
          <a:xfrm>
            <a:off x="602748" y="5116103"/>
            <a:ext cx="3621043" cy="276999"/>
          </a:xfrm>
        </p:spPr>
        <p:txBody>
          <a:bodyPr/>
          <a:lstStyle/>
          <a:p>
            <a:r>
              <a:rPr lang="tr-TR" dirty="0"/>
              <a:t>29.10.2021</a:t>
            </a:r>
            <a:endParaRPr lang="en-US" dirty="0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B8419446-98A7-48C2-AC4F-4F20FAF403D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 bwMode="gray">
          <a:xfrm>
            <a:off x="479376" y="2780928"/>
            <a:ext cx="3616325" cy="1292662"/>
          </a:xfrm>
        </p:spPr>
        <p:txBody>
          <a:bodyPr/>
          <a:lstStyle/>
          <a:p>
            <a:r>
              <a:rPr lang="tr-TR" kern="0" dirty="0">
                <a:solidFill>
                  <a:schemeClr val="bg1"/>
                </a:solidFill>
              </a:rPr>
              <a:t>ÜRÜN VE SÜREÇ GELİŞTİRME SİSTEMİ</a:t>
            </a:r>
            <a:endParaRPr lang="en-US" kern="0" dirty="0">
              <a:solidFill>
                <a:schemeClr val="bg1"/>
              </a:solidFill>
            </a:endParaRPr>
          </a:p>
        </p:txBody>
      </p:sp>
      <p:sp>
        <p:nvSpPr>
          <p:cNvPr id="2" name="BJPseudoFooter">
            <a:extLst>
              <a:ext uri="{FF2B5EF4-FFF2-40B4-BE49-F238E27FC236}">
                <a16:creationId xmlns:a16="http://schemas.microsoft.com/office/drawing/2014/main" id="{4D5324D7-E3E1-45AF-B33A-4C0408CADF19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27000" y="6722189"/>
            <a:ext cx="11938000" cy="1231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00">
                <a:solidFill>
                  <a:srgbClr val="FFFFFF"/>
                </a:solidFill>
                <a:latin typeface="Arial" panose="020B0604020202020204" pitchFamily="34" charset="0"/>
              </a:rPr>
              <a:t>5acXjzUk</a:t>
            </a:r>
          </a:p>
        </p:txBody>
      </p:sp>
      <p:pic>
        <p:nvPicPr>
          <p:cNvPr id="4" name="bjClassifierImageTop">
            <a:extLst>
              <a:ext uri="{FF2B5EF4-FFF2-40B4-BE49-F238E27FC236}">
                <a16:creationId xmlns:a16="http://schemas.microsoft.com/office/drawing/2014/main" id="{26F0335F-C5C5-4895-948F-0321B1595B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6239" y="12700"/>
            <a:ext cx="1359411" cy="445009"/>
          </a:xfrm>
          <a:prstGeom prst="rect">
            <a:avLst/>
          </a:prstGeom>
        </p:spPr>
      </p:pic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DFE5766-F70F-4413-BED1-17E0E32619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tr-TR" dirty="0"/>
              <a:t>Teknik malzeme</a:t>
            </a:r>
          </a:p>
        </p:txBody>
      </p:sp>
    </p:spTree>
    <p:extLst>
      <p:ext uri="{BB962C8B-B14F-4D97-AF65-F5344CB8AC3E}">
        <p14:creationId xmlns:p14="http://schemas.microsoft.com/office/powerpoint/2010/main" val="392434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 Metin kutusu">
            <a:extLst>
              <a:ext uri="{FF2B5EF4-FFF2-40B4-BE49-F238E27FC236}">
                <a16:creationId xmlns:a16="http://schemas.microsoft.com/office/drawing/2014/main" id="{BE34520A-8300-4A19-A3B9-B94E09C988FA}"/>
              </a:ext>
            </a:extLst>
          </p:cNvPr>
          <p:cNvSpPr txBox="1"/>
          <p:nvPr/>
        </p:nvSpPr>
        <p:spPr>
          <a:xfrm>
            <a:off x="4871864" y="5877273"/>
            <a:ext cx="3672408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defPPr>
              <a:defRPr lang="tr-T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342900" indent="-342900">
              <a:buAutoNum type="arabicPeriod" startAt="6"/>
              <a:defRPr/>
            </a:pPr>
            <a:r>
              <a:rPr lang="tr-TR" sz="1400" b="1" dirty="0">
                <a:solidFill>
                  <a:srgbClr val="001884"/>
                </a:solidFill>
                <a:latin typeface="Century Gothic" panose="020B0502020202020204" pitchFamily="34" charset="0"/>
              </a:rPr>
              <a:t>Olsa ne olurdu;</a:t>
            </a:r>
          </a:p>
          <a:p>
            <a:pPr marL="285750" indent="-285750">
              <a:buFontTx/>
              <a:buChar char="-"/>
              <a:defRPr/>
            </a:pPr>
            <a:r>
              <a:rPr lang="tr-TR" sz="1400" dirty="0">
                <a:solidFill>
                  <a:srgbClr val="001884"/>
                </a:solidFill>
                <a:latin typeface="Century Gothic" panose="020B0502020202020204" pitchFamily="34" charset="0"/>
              </a:rPr>
              <a:t>Lojistik maliyetlerin düşürülmesi için güneş enerjisi ile çalışan </a:t>
            </a:r>
            <a:r>
              <a:rPr lang="tr-TR" sz="1400" dirty="0" err="1">
                <a:solidFill>
                  <a:srgbClr val="001884"/>
                </a:solidFill>
                <a:latin typeface="Century Gothic" panose="020B0502020202020204" pitchFamily="34" charset="0"/>
              </a:rPr>
              <a:t>drone</a:t>
            </a:r>
            <a:r>
              <a:rPr lang="tr-TR" sz="1400" dirty="0">
                <a:solidFill>
                  <a:srgbClr val="001884"/>
                </a:solidFill>
                <a:latin typeface="Century Gothic" panose="020B0502020202020204" pitchFamily="34" charset="0"/>
              </a:rPr>
              <a:t> taşımacılığı</a:t>
            </a:r>
            <a:endParaRPr lang="tr-TR" sz="1100" dirty="0">
              <a:latin typeface="+mn-lt"/>
            </a:endParaRPr>
          </a:p>
        </p:txBody>
      </p:sp>
      <p:pic>
        <p:nvPicPr>
          <p:cNvPr id="17" name="Resim 16">
            <a:extLst>
              <a:ext uri="{FF2B5EF4-FFF2-40B4-BE49-F238E27FC236}">
                <a16:creationId xmlns:a16="http://schemas.microsoft.com/office/drawing/2014/main" id="{03CD3655-18FE-4F07-B264-583AA71DD8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7808" y="2348880"/>
            <a:ext cx="2736304" cy="1599613"/>
          </a:xfrm>
          <a:prstGeom prst="rect">
            <a:avLst/>
          </a:prstGeom>
        </p:spPr>
      </p:pic>
      <p:sp>
        <p:nvSpPr>
          <p:cNvPr id="15" name="3 Metin kutusu">
            <a:extLst>
              <a:ext uri="{FF2B5EF4-FFF2-40B4-BE49-F238E27FC236}">
                <a16:creationId xmlns:a16="http://schemas.microsoft.com/office/drawing/2014/main" id="{8815E213-629C-42EA-B619-1D8333AA8AD7}"/>
              </a:ext>
            </a:extLst>
          </p:cNvPr>
          <p:cNvSpPr txBox="1"/>
          <p:nvPr/>
        </p:nvSpPr>
        <p:spPr>
          <a:xfrm>
            <a:off x="9264352" y="692696"/>
            <a:ext cx="2736304" cy="11695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defPPr>
              <a:defRPr lang="tr-T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>
                <a:solidFill>
                  <a:srgbClr val="001884"/>
                </a:solidFill>
                <a:latin typeface="Century Gothic" panose="020B0502020202020204" pitchFamily="34" charset="0"/>
              </a:rPr>
              <a:t>11.   Düşünceyi silkele ;</a:t>
            </a:r>
          </a:p>
          <a:p>
            <a:pPr marL="285750" indent="-285750">
              <a:buFontTx/>
              <a:buChar char="-"/>
              <a:defRPr/>
            </a:pPr>
            <a:r>
              <a:rPr lang="tr-TR" sz="1400" dirty="0">
                <a:solidFill>
                  <a:srgbClr val="001884"/>
                </a:solidFill>
                <a:latin typeface="Century Gothic" panose="020B0502020202020204" pitchFamily="34" charset="0"/>
              </a:rPr>
              <a:t>Tasarım aşamasında olan bir ürünü mükemmeliyetçi ve israflardan arındırılmış proses tasarlama</a:t>
            </a:r>
            <a:endParaRPr lang="tr-TR" sz="1100" dirty="0">
              <a:latin typeface="+mn-lt"/>
            </a:endParaRPr>
          </a:p>
        </p:txBody>
      </p:sp>
      <p:sp>
        <p:nvSpPr>
          <p:cNvPr id="14" name="3 Metin kutusu">
            <a:extLst>
              <a:ext uri="{FF2B5EF4-FFF2-40B4-BE49-F238E27FC236}">
                <a16:creationId xmlns:a16="http://schemas.microsoft.com/office/drawing/2014/main" id="{E45BB231-977F-4CA8-8062-28B414196A94}"/>
              </a:ext>
            </a:extLst>
          </p:cNvPr>
          <p:cNvSpPr txBox="1"/>
          <p:nvPr/>
        </p:nvSpPr>
        <p:spPr>
          <a:xfrm>
            <a:off x="9336360" y="2564904"/>
            <a:ext cx="2736304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defPPr>
              <a:defRPr lang="tr-T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>
                <a:solidFill>
                  <a:srgbClr val="001884"/>
                </a:solidFill>
                <a:latin typeface="Century Gothic" panose="020B0502020202020204" pitchFamily="34" charset="0"/>
              </a:rPr>
              <a:t>10.   Benzetme yap;</a:t>
            </a:r>
          </a:p>
          <a:p>
            <a:pPr marL="285750" indent="-285750">
              <a:buFontTx/>
              <a:buChar char="-"/>
              <a:defRPr/>
            </a:pPr>
            <a:r>
              <a:rPr lang="tr-TR" sz="1400" dirty="0">
                <a:solidFill>
                  <a:srgbClr val="001884"/>
                </a:solidFill>
                <a:latin typeface="Century Gothic" panose="020B0502020202020204" pitchFamily="34" charset="0"/>
              </a:rPr>
              <a:t>Ekmek aslanın ağzında</a:t>
            </a:r>
            <a:endParaRPr lang="tr-TR" sz="11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775" y="125149"/>
            <a:ext cx="10929271" cy="513851"/>
          </a:xfrm>
          <a:prstGeom prst="rect">
            <a:avLst/>
          </a:prstGeom>
          <a:noFill/>
        </p:spPr>
        <p:txBody>
          <a:bodyPr wrap="square" lIns="121912" tIns="60956" rIns="121912" bIns="60956" rtlCol="0">
            <a:spAutoFit/>
          </a:bodyPr>
          <a:lstStyle/>
          <a:p>
            <a:r>
              <a:rPr lang="tr-TR" sz="2539" kern="0" dirty="0">
                <a:solidFill>
                  <a:srgbClr val="1F497D"/>
                </a:solidFill>
              </a:rPr>
              <a:t>ÜRÜN VE SÜREÇ GELİŞTİRME SİSTEMİ</a:t>
            </a:r>
            <a:endParaRPr lang="en-US" sz="2539" kern="0" dirty="0">
              <a:solidFill>
                <a:srgbClr val="1F497D"/>
              </a:solidFill>
            </a:endParaRPr>
          </a:p>
        </p:txBody>
      </p:sp>
      <p:sp>
        <p:nvSpPr>
          <p:cNvPr id="4" name="3 Metin kutusu">
            <a:extLst>
              <a:ext uri="{FF2B5EF4-FFF2-40B4-BE49-F238E27FC236}">
                <a16:creationId xmlns:a16="http://schemas.microsoft.com/office/drawing/2014/main" id="{09FAFA60-09EF-4AD6-AECB-4D97749F5715}"/>
              </a:ext>
            </a:extLst>
          </p:cNvPr>
          <p:cNvSpPr txBox="1"/>
          <p:nvPr/>
        </p:nvSpPr>
        <p:spPr>
          <a:xfrm>
            <a:off x="119336" y="764704"/>
            <a:ext cx="403244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tr-T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tr-TR" sz="1100" dirty="0">
              <a:latin typeface="+mn-lt"/>
            </a:endParaRPr>
          </a:p>
          <a:p>
            <a:pPr marL="322509" indent="-322509">
              <a:buFont typeface="+mj-lt"/>
              <a:buAutoNum type="arabicPeriod"/>
              <a:defRPr/>
            </a:pPr>
            <a:endParaRPr lang="tr-TR" sz="1100" dirty="0">
              <a:latin typeface="+mn-lt"/>
            </a:endParaRPr>
          </a:p>
          <a:p>
            <a:pPr marL="322509" indent="-322509">
              <a:buFont typeface="+mj-lt"/>
              <a:buAutoNum type="arabicPeriod"/>
              <a:defRPr/>
            </a:pPr>
            <a:r>
              <a:rPr lang="tr-TR" sz="1400" b="1" dirty="0">
                <a:solidFill>
                  <a:srgbClr val="001884"/>
                </a:solidFill>
                <a:latin typeface="Century Gothic" panose="020B0502020202020204" pitchFamily="34" charset="0"/>
              </a:rPr>
              <a:t>Sorular Sor :</a:t>
            </a:r>
          </a:p>
          <a:p>
            <a:pPr>
              <a:defRPr/>
            </a:pPr>
            <a:r>
              <a:rPr lang="tr-TR" sz="1200" dirty="0">
                <a:solidFill>
                  <a:srgbClr val="001884"/>
                </a:solidFill>
                <a:latin typeface="Century Gothic" panose="020B0502020202020204" pitchFamily="34" charset="0"/>
              </a:rPr>
              <a:t>-   Ne : Ürün ve proses</a:t>
            </a:r>
          </a:p>
          <a:p>
            <a:pPr>
              <a:defRPr/>
            </a:pPr>
            <a:r>
              <a:rPr lang="tr-TR" sz="1200" dirty="0">
                <a:solidFill>
                  <a:srgbClr val="001884"/>
                </a:solidFill>
                <a:latin typeface="Century Gothic" panose="020B0502020202020204" pitchFamily="34" charset="0"/>
              </a:rPr>
              <a:t>-   Neden : Kalite beklentisi yüksek ve     </a:t>
            </a:r>
            <a:r>
              <a:rPr lang="tr-TR" sz="1200" u="sng" dirty="0">
                <a:solidFill>
                  <a:srgbClr val="001884"/>
                </a:solidFill>
                <a:latin typeface="Century Gothic" panose="020B0502020202020204" pitchFamily="34" charset="0"/>
              </a:rPr>
              <a:t>M</a:t>
            </a:r>
            <a:r>
              <a:rPr lang="tr-TR" sz="1200" u="sng" dirty="0">
                <a:solidFill>
                  <a:srgbClr val="001884"/>
                </a:solidFill>
                <a:latin typeface="Century Gothic" panose="020B0502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ükemmeliyetçi</a:t>
            </a:r>
            <a:r>
              <a:rPr lang="tr-TR" sz="1200" u="sng" dirty="0">
                <a:solidFill>
                  <a:srgbClr val="001884"/>
                </a:solidFill>
                <a:latin typeface="Century Gothic" panose="020B0502020202020204" pitchFamily="34" charset="0"/>
              </a:rPr>
              <a:t> </a:t>
            </a:r>
            <a:r>
              <a:rPr lang="tr-TR" sz="1200" dirty="0">
                <a:solidFill>
                  <a:srgbClr val="001884"/>
                </a:solidFill>
                <a:latin typeface="Century Gothic" panose="020B0502020202020204" pitchFamily="34" charset="0"/>
              </a:rPr>
              <a:t>hat tasarlama</a:t>
            </a:r>
          </a:p>
          <a:p>
            <a:pPr marL="171450" indent="-171450">
              <a:buFontTx/>
              <a:buChar char="-"/>
              <a:defRPr/>
            </a:pPr>
            <a:r>
              <a:rPr lang="tr-TR" sz="1200" dirty="0">
                <a:solidFill>
                  <a:srgbClr val="001884"/>
                </a:solidFill>
                <a:latin typeface="Century Gothic" panose="020B0502020202020204" pitchFamily="34" charset="0"/>
              </a:rPr>
              <a:t>Nerede : Tasarım aşamasında </a:t>
            </a:r>
          </a:p>
          <a:p>
            <a:pPr marL="171450" indent="-171450">
              <a:buFontTx/>
              <a:buChar char="-"/>
              <a:defRPr/>
            </a:pPr>
            <a:r>
              <a:rPr lang="tr-TR" sz="1200" dirty="0">
                <a:solidFill>
                  <a:srgbClr val="001884"/>
                </a:solidFill>
                <a:latin typeface="Century Gothic" panose="020B0502020202020204" pitchFamily="34" charset="0"/>
              </a:rPr>
              <a:t>Nasıl : Ekip Çalışması ile</a:t>
            </a:r>
          </a:p>
          <a:p>
            <a:pPr marL="171450" indent="-171450">
              <a:buFontTx/>
              <a:buChar char="-"/>
              <a:defRPr/>
            </a:pPr>
            <a:r>
              <a:rPr lang="tr-TR" sz="1200" dirty="0">
                <a:solidFill>
                  <a:srgbClr val="001884"/>
                </a:solidFill>
                <a:latin typeface="Century Gothic" panose="020B0502020202020204" pitchFamily="34" charset="0"/>
              </a:rPr>
              <a:t>Kim : Üretim, Mühendislik, Kalite ve Proje ile</a:t>
            </a:r>
            <a:endParaRPr lang="tr-TR" sz="1100" dirty="0">
              <a:latin typeface="+mn-lt"/>
            </a:endParaRPr>
          </a:p>
        </p:txBody>
      </p:sp>
      <p:sp>
        <p:nvSpPr>
          <p:cNvPr id="6" name="3 Metin kutusu">
            <a:extLst>
              <a:ext uri="{FF2B5EF4-FFF2-40B4-BE49-F238E27FC236}">
                <a16:creationId xmlns:a16="http://schemas.microsoft.com/office/drawing/2014/main" id="{833A601F-D200-4137-A357-03D1BC0A55CA}"/>
              </a:ext>
            </a:extLst>
          </p:cNvPr>
          <p:cNvSpPr txBox="1"/>
          <p:nvPr/>
        </p:nvSpPr>
        <p:spPr>
          <a:xfrm>
            <a:off x="119336" y="2708920"/>
            <a:ext cx="381642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tr-T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tr-TR" sz="1100" dirty="0">
              <a:latin typeface="+mn-lt"/>
            </a:endParaRPr>
          </a:p>
          <a:p>
            <a:pPr marL="322509" indent="-322509">
              <a:buFont typeface="+mj-lt"/>
              <a:buAutoNum type="arabicPeriod"/>
              <a:defRPr/>
            </a:pPr>
            <a:endParaRPr lang="tr-TR" sz="1100" dirty="0">
              <a:latin typeface="+mn-lt"/>
            </a:endParaRPr>
          </a:p>
          <a:p>
            <a:pPr>
              <a:defRPr/>
            </a:pPr>
            <a:r>
              <a:rPr lang="tr-TR" sz="1400" b="1" dirty="0">
                <a:solidFill>
                  <a:srgbClr val="001884"/>
                </a:solidFill>
                <a:latin typeface="Century Gothic" panose="020B0502020202020204" pitchFamily="34" charset="0"/>
              </a:rPr>
              <a:t>2.  Varsayımları Sorgula ;</a:t>
            </a:r>
          </a:p>
          <a:p>
            <a:pPr marL="171450" indent="-171450">
              <a:buFontTx/>
              <a:buChar char="-"/>
              <a:defRPr/>
            </a:pPr>
            <a:r>
              <a:rPr lang="tr-TR" sz="1200" dirty="0">
                <a:solidFill>
                  <a:srgbClr val="001884"/>
                </a:solidFill>
                <a:latin typeface="Century Gothic" panose="020B0502020202020204" pitchFamily="34" charset="0"/>
              </a:rPr>
              <a:t>İşimizi nasıl geliştireceğiz </a:t>
            </a:r>
          </a:p>
          <a:p>
            <a:pPr marL="171450" indent="-171450">
              <a:buFontTx/>
              <a:buChar char="-"/>
              <a:defRPr/>
            </a:pPr>
            <a:r>
              <a:rPr lang="tr-TR" sz="1200" dirty="0">
                <a:solidFill>
                  <a:srgbClr val="001884"/>
                </a:solidFill>
                <a:latin typeface="Century Gothic" panose="020B0502020202020204" pitchFamily="34" charset="0"/>
              </a:rPr>
              <a:t>Çalışanlarımızı nasıl geliştireceğiz</a:t>
            </a:r>
            <a:endParaRPr lang="tr-TR" sz="1100" dirty="0">
              <a:latin typeface="+mn-lt"/>
            </a:endParaRPr>
          </a:p>
        </p:txBody>
      </p:sp>
      <p:sp>
        <p:nvSpPr>
          <p:cNvPr id="9" name="3 Metin kutusu">
            <a:extLst>
              <a:ext uri="{FF2B5EF4-FFF2-40B4-BE49-F238E27FC236}">
                <a16:creationId xmlns:a16="http://schemas.microsoft.com/office/drawing/2014/main" id="{D97F5D23-7FAA-42AE-AB30-D8C10DBFA2E5}"/>
              </a:ext>
            </a:extLst>
          </p:cNvPr>
          <p:cNvSpPr txBox="1"/>
          <p:nvPr/>
        </p:nvSpPr>
        <p:spPr>
          <a:xfrm>
            <a:off x="119336" y="5373216"/>
            <a:ext cx="2304256" cy="67710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defPPr>
              <a:defRPr lang="tr-T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>
                <a:solidFill>
                  <a:srgbClr val="001884"/>
                </a:solidFill>
                <a:latin typeface="Century Gothic" panose="020B0502020202020204" pitchFamily="34" charset="0"/>
              </a:rPr>
              <a:t>4.  Başka anlama geç  ;</a:t>
            </a:r>
          </a:p>
          <a:p>
            <a:pPr marL="171450" indent="-171450">
              <a:buFontTx/>
              <a:buChar char="-"/>
              <a:defRPr/>
            </a:pPr>
            <a:r>
              <a:rPr lang="tr-TR" sz="1200" dirty="0">
                <a:solidFill>
                  <a:srgbClr val="001884"/>
                </a:solidFill>
                <a:latin typeface="Century Gothic" panose="020B0502020202020204" pitchFamily="34" charset="0"/>
              </a:rPr>
              <a:t>Yalın yaklaşım</a:t>
            </a:r>
          </a:p>
          <a:p>
            <a:pPr marL="171450" indent="-171450">
              <a:buFontTx/>
              <a:buChar char="-"/>
              <a:defRPr/>
            </a:pPr>
            <a:r>
              <a:rPr lang="tr-TR" sz="1200" dirty="0">
                <a:solidFill>
                  <a:srgbClr val="001884"/>
                </a:solidFill>
                <a:latin typeface="Century Gothic" panose="020B0502020202020204" pitchFamily="34" charset="0"/>
              </a:rPr>
              <a:t>PUKÖ çevrimi </a:t>
            </a:r>
            <a:endParaRPr lang="tr-TR" sz="1100" dirty="0">
              <a:latin typeface="+mn-lt"/>
            </a:endParaRPr>
          </a:p>
        </p:txBody>
      </p:sp>
      <p:sp>
        <p:nvSpPr>
          <p:cNvPr id="10" name="3 Metin kutusu">
            <a:extLst>
              <a:ext uri="{FF2B5EF4-FFF2-40B4-BE49-F238E27FC236}">
                <a16:creationId xmlns:a16="http://schemas.microsoft.com/office/drawing/2014/main" id="{8C5AE5DD-7D8F-4554-B345-A84FDD66811E}"/>
              </a:ext>
            </a:extLst>
          </p:cNvPr>
          <p:cNvSpPr txBox="1"/>
          <p:nvPr/>
        </p:nvSpPr>
        <p:spPr>
          <a:xfrm>
            <a:off x="2279576" y="5733256"/>
            <a:ext cx="2376264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defPPr>
              <a:defRPr lang="tr-T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tr-TR" sz="1100" dirty="0">
              <a:latin typeface="+mn-lt"/>
            </a:endParaRPr>
          </a:p>
          <a:p>
            <a:pPr marL="322509" indent="-322509">
              <a:buFont typeface="+mj-lt"/>
              <a:buAutoNum type="arabicPeriod"/>
              <a:defRPr/>
            </a:pPr>
            <a:endParaRPr lang="tr-TR" sz="1100" dirty="0">
              <a:latin typeface="+mn-lt"/>
            </a:endParaRPr>
          </a:p>
          <a:p>
            <a:pPr>
              <a:defRPr/>
            </a:pPr>
            <a:r>
              <a:rPr lang="tr-TR" sz="1400" b="1" dirty="0">
                <a:solidFill>
                  <a:srgbClr val="001884"/>
                </a:solidFill>
                <a:latin typeface="Century Gothic" panose="020B0502020202020204" pitchFamily="34" charset="0"/>
              </a:rPr>
              <a:t>5.  Kahine danış  ;</a:t>
            </a:r>
          </a:p>
          <a:p>
            <a:pPr marL="171450" indent="-171450">
              <a:buFontTx/>
              <a:buChar char="-"/>
              <a:defRPr/>
            </a:pPr>
            <a:r>
              <a:rPr lang="tr-TR" sz="1200" dirty="0">
                <a:solidFill>
                  <a:srgbClr val="001884"/>
                </a:solidFill>
                <a:latin typeface="Century Gothic" panose="020B0502020202020204" pitchFamily="34" charset="0"/>
              </a:rPr>
              <a:t>Hızlı Tren : Zaman ve Para</a:t>
            </a:r>
            <a:endParaRPr lang="tr-TR" sz="1100" dirty="0">
              <a:latin typeface="+mn-lt"/>
            </a:endParaRPr>
          </a:p>
        </p:txBody>
      </p:sp>
      <p:sp>
        <p:nvSpPr>
          <p:cNvPr id="11" name="3 Metin kutusu">
            <a:extLst>
              <a:ext uri="{FF2B5EF4-FFF2-40B4-BE49-F238E27FC236}">
                <a16:creationId xmlns:a16="http://schemas.microsoft.com/office/drawing/2014/main" id="{EF3BEC79-1F1F-46BF-802F-358BDBB16377}"/>
              </a:ext>
            </a:extLst>
          </p:cNvPr>
          <p:cNvSpPr txBox="1"/>
          <p:nvPr/>
        </p:nvSpPr>
        <p:spPr>
          <a:xfrm>
            <a:off x="6528048" y="4941168"/>
            <a:ext cx="2880320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defPPr>
              <a:defRPr lang="tr-T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>
                <a:solidFill>
                  <a:srgbClr val="001884"/>
                </a:solidFill>
                <a:latin typeface="Century Gothic" panose="020B0502020202020204" pitchFamily="34" charset="0"/>
              </a:rPr>
              <a:t>7.   Çevreden esinlen  ;</a:t>
            </a:r>
          </a:p>
          <a:p>
            <a:pPr marL="285750" indent="-285750">
              <a:buFontTx/>
              <a:buChar char="-"/>
              <a:defRPr/>
            </a:pPr>
            <a:r>
              <a:rPr lang="tr-TR" sz="1400" dirty="0">
                <a:solidFill>
                  <a:srgbClr val="001884"/>
                </a:solidFill>
                <a:latin typeface="Century Gothic" panose="020B0502020202020204" pitchFamily="34" charset="0"/>
              </a:rPr>
              <a:t>Çita : 0’ da 96 km hıza 3sn’ de erişiyor.</a:t>
            </a:r>
          </a:p>
          <a:p>
            <a:pPr marL="285750" indent="-285750">
              <a:buFontTx/>
              <a:buChar char="-"/>
              <a:defRPr/>
            </a:pPr>
            <a:r>
              <a:rPr lang="tr-TR" sz="1400" dirty="0">
                <a:solidFill>
                  <a:srgbClr val="001884"/>
                </a:solidFill>
                <a:latin typeface="Century Gothic" panose="020B0502020202020204" pitchFamily="34" charset="0"/>
              </a:rPr>
              <a:t>   zaman + enerji + para </a:t>
            </a:r>
            <a:endParaRPr lang="tr-TR" sz="1100" dirty="0">
              <a:latin typeface="+mn-lt"/>
            </a:endParaRPr>
          </a:p>
        </p:txBody>
      </p:sp>
      <p:sp>
        <p:nvSpPr>
          <p:cNvPr id="13" name="3 Metin kutusu">
            <a:extLst>
              <a:ext uri="{FF2B5EF4-FFF2-40B4-BE49-F238E27FC236}">
                <a16:creationId xmlns:a16="http://schemas.microsoft.com/office/drawing/2014/main" id="{970F8D05-0B1F-4C06-89CE-074AF27C944A}"/>
              </a:ext>
            </a:extLst>
          </p:cNvPr>
          <p:cNvSpPr txBox="1"/>
          <p:nvPr/>
        </p:nvSpPr>
        <p:spPr>
          <a:xfrm>
            <a:off x="9408368" y="3429000"/>
            <a:ext cx="2736304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defPPr>
              <a:defRPr lang="tr-T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>
                <a:solidFill>
                  <a:srgbClr val="001884"/>
                </a:solidFill>
                <a:latin typeface="Century Gothic" panose="020B0502020202020204" pitchFamily="34" charset="0"/>
              </a:rPr>
              <a:t>9.   Kuralları Zorla ;</a:t>
            </a:r>
          </a:p>
          <a:p>
            <a:pPr marL="285750" indent="-285750">
              <a:buFontTx/>
              <a:buChar char="-"/>
              <a:defRPr/>
            </a:pPr>
            <a:r>
              <a:rPr lang="tr-TR" sz="1400" dirty="0">
                <a:solidFill>
                  <a:srgbClr val="001884"/>
                </a:solidFill>
                <a:latin typeface="Century Gothic" panose="020B0502020202020204" pitchFamily="34" charset="0"/>
              </a:rPr>
              <a:t>Müşteri Talepleri</a:t>
            </a:r>
          </a:p>
          <a:p>
            <a:pPr marL="285750" indent="-285750">
              <a:buFontTx/>
              <a:buChar char="-"/>
              <a:defRPr/>
            </a:pPr>
            <a:r>
              <a:rPr lang="tr-TR" sz="1400" dirty="0">
                <a:solidFill>
                  <a:srgbClr val="001884"/>
                </a:solidFill>
                <a:latin typeface="Century Gothic" panose="020B0502020202020204" pitchFamily="34" charset="0"/>
              </a:rPr>
              <a:t>Yasal mevzuatlar </a:t>
            </a:r>
          </a:p>
          <a:p>
            <a:pPr marL="285750" indent="-285750">
              <a:buFontTx/>
              <a:buChar char="-"/>
              <a:defRPr/>
            </a:pPr>
            <a:r>
              <a:rPr lang="tr-TR" sz="1400" dirty="0">
                <a:solidFill>
                  <a:srgbClr val="001884"/>
                </a:solidFill>
                <a:latin typeface="Century Gothic" panose="020B0502020202020204" pitchFamily="34" charset="0"/>
              </a:rPr>
              <a:t>Kalite yönetim sistemi</a:t>
            </a:r>
            <a:endParaRPr lang="tr-TR" sz="1100" dirty="0">
              <a:latin typeface="+mn-lt"/>
            </a:endParaRPr>
          </a:p>
        </p:txBody>
      </p:sp>
      <p:sp>
        <p:nvSpPr>
          <p:cNvPr id="12" name="3 Metin kutusu">
            <a:extLst>
              <a:ext uri="{FF2B5EF4-FFF2-40B4-BE49-F238E27FC236}">
                <a16:creationId xmlns:a16="http://schemas.microsoft.com/office/drawing/2014/main" id="{06272400-405B-4E89-AF0A-6D1648881ADA}"/>
              </a:ext>
            </a:extLst>
          </p:cNvPr>
          <p:cNvSpPr txBox="1"/>
          <p:nvPr/>
        </p:nvSpPr>
        <p:spPr>
          <a:xfrm>
            <a:off x="9336360" y="4581128"/>
            <a:ext cx="2736304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defPPr>
              <a:defRPr lang="tr-T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>
                <a:solidFill>
                  <a:srgbClr val="001884"/>
                </a:solidFill>
                <a:latin typeface="Century Gothic" panose="020B0502020202020204" pitchFamily="34" charset="0"/>
              </a:rPr>
              <a:t>8.   Başkası ne yapardı ;</a:t>
            </a:r>
          </a:p>
          <a:p>
            <a:pPr marL="285750" indent="-285750">
              <a:buFontTx/>
              <a:buChar char="-"/>
              <a:defRPr/>
            </a:pPr>
            <a:r>
              <a:rPr lang="tr-TR" sz="1400" dirty="0" err="1">
                <a:solidFill>
                  <a:srgbClr val="001884"/>
                </a:solidFill>
                <a:latin typeface="Century Gothic" panose="020B0502020202020204" pitchFamily="34" charset="0"/>
              </a:rPr>
              <a:t>Elon</a:t>
            </a:r>
            <a:r>
              <a:rPr lang="tr-TR" sz="1400" dirty="0">
                <a:solidFill>
                  <a:srgbClr val="001884"/>
                </a:solidFill>
                <a:latin typeface="Century Gothic" panose="020B0502020202020204" pitchFamily="34" charset="0"/>
              </a:rPr>
              <a:t> </a:t>
            </a:r>
            <a:r>
              <a:rPr lang="tr-TR" sz="1400" dirty="0" err="1">
                <a:solidFill>
                  <a:srgbClr val="001884"/>
                </a:solidFill>
                <a:latin typeface="Century Gothic" panose="020B0502020202020204" pitchFamily="34" charset="0"/>
              </a:rPr>
              <a:t>musk</a:t>
            </a:r>
            <a:r>
              <a:rPr lang="tr-TR" sz="1400" dirty="0">
                <a:solidFill>
                  <a:srgbClr val="001884"/>
                </a:solidFill>
                <a:latin typeface="Century Gothic" panose="020B0502020202020204" pitchFamily="34" charset="0"/>
              </a:rPr>
              <a:t> : Yapay zeka ile ürün ve proses tasarlardı. </a:t>
            </a:r>
          </a:p>
        </p:txBody>
      </p:sp>
      <p:sp>
        <p:nvSpPr>
          <p:cNvPr id="16" name="3 Metin kutusu">
            <a:extLst>
              <a:ext uri="{FF2B5EF4-FFF2-40B4-BE49-F238E27FC236}">
                <a16:creationId xmlns:a16="http://schemas.microsoft.com/office/drawing/2014/main" id="{BDBDC285-4577-4D78-B949-C0F731BD5FC0}"/>
              </a:ext>
            </a:extLst>
          </p:cNvPr>
          <p:cNvSpPr txBox="1"/>
          <p:nvPr/>
        </p:nvSpPr>
        <p:spPr>
          <a:xfrm>
            <a:off x="4655840" y="548680"/>
            <a:ext cx="3600400" cy="11695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>
            <a:defPPr>
              <a:defRPr lang="tr-T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>
                <a:solidFill>
                  <a:srgbClr val="001884"/>
                </a:solidFill>
                <a:latin typeface="Century Gothic" panose="020B0502020202020204" pitchFamily="34" charset="0"/>
              </a:rPr>
              <a:t>12.   Yalınlaştır ;</a:t>
            </a:r>
          </a:p>
          <a:p>
            <a:pPr marL="285750" indent="-285750">
              <a:buFontTx/>
              <a:buChar char="-"/>
              <a:defRPr/>
            </a:pPr>
            <a:r>
              <a:rPr lang="tr-TR" sz="1400" dirty="0">
                <a:solidFill>
                  <a:srgbClr val="001884"/>
                </a:solidFill>
                <a:latin typeface="Century Gothic" panose="020B0502020202020204" pitchFamily="34" charset="0"/>
              </a:rPr>
              <a:t>Proje yönetim şeklinin değişmesi</a:t>
            </a:r>
          </a:p>
          <a:p>
            <a:pPr marL="285750" indent="-285750">
              <a:buFontTx/>
              <a:buChar char="-"/>
              <a:defRPr/>
            </a:pPr>
            <a:r>
              <a:rPr lang="tr-TR" sz="1400" dirty="0" err="1">
                <a:solidFill>
                  <a:srgbClr val="001884"/>
                </a:solidFill>
                <a:latin typeface="Century Gothic" panose="020B0502020202020204" pitchFamily="34" charset="0"/>
              </a:rPr>
              <a:t>Obeya</a:t>
            </a:r>
            <a:r>
              <a:rPr lang="tr-TR" sz="1400" dirty="0">
                <a:solidFill>
                  <a:srgbClr val="001884"/>
                </a:solidFill>
                <a:latin typeface="Century Gothic" panose="020B0502020202020204" pitchFamily="34" charset="0"/>
              </a:rPr>
              <a:t> uygulaması</a:t>
            </a:r>
          </a:p>
          <a:p>
            <a:pPr marL="285750" indent="-285750">
              <a:buFontTx/>
              <a:buChar char="-"/>
              <a:defRPr/>
            </a:pPr>
            <a:r>
              <a:rPr lang="tr-TR" sz="1400" dirty="0" err="1">
                <a:solidFill>
                  <a:srgbClr val="001884"/>
                </a:solidFill>
                <a:latin typeface="Century Gothic" panose="020B0502020202020204" pitchFamily="34" charset="0"/>
              </a:rPr>
              <a:t>Lead</a:t>
            </a:r>
            <a:r>
              <a:rPr lang="tr-TR" sz="1400" dirty="0">
                <a:solidFill>
                  <a:srgbClr val="001884"/>
                </a:solidFill>
                <a:latin typeface="Century Gothic" panose="020B0502020202020204" pitchFamily="34" charset="0"/>
              </a:rPr>
              <a:t> time’ in kısaltılması</a:t>
            </a:r>
          </a:p>
          <a:p>
            <a:pPr marL="285750" indent="-285750">
              <a:buFontTx/>
              <a:buChar char="-"/>
              <a:defRPr/>
            </a:pPr>
            <a:r>
              <a:rPr lang="tr-TR" sz="1400" dirty="0" err="1">
                <a:solidFill>
                  <a:srgbClr val="001884"/>
                </a:solidFill>
                <a:latin typeface="Century Gothic" panose="020B0502020202020204" pitchFamily="34" charset="0"/>
              </a:rPr>
              <a:t>Lessons</a:t>
            </a:r>
            <a:r>
              <a:rPr lang="tr-TR" sz="1400" dirty="0">
                <a:solidFill>
                  <a:srgbClr val="001884"/>
                </a:solidFill>
                <a:latin typeface="Century Gothic" panose="020B0502020202020204" pitchFamily="34" charset="0"/>
              </a:rPr>
              <a:t> </a:t>
            </a:r>
            <a:r>
              <a:rPr lang="tr-TR" sz="1400" dirty="0" err="1">
                <a:solidFill>
                  <a:srgbClr val="001884"/>
                </a:solidFill>
                <a:latin typeface="Century Gothic" panose="020B0502020202020204" pitchFamily="34" charset="0"/>
              </a:rPr>
              <a:t>learned</a:t>
            </a:r>
            <a:endParaRPr lang="tr-TR" sz="1100" dirty="0">
              <a:latin typeface="+mn-lt"/>
            </a:endParaRPr>
          </a:p>
        </p:txBody>
      </p:sp>
      <p:sp>
        <p:nvSpPr>
          <p:cNvPr id="8" name="3 Metin kutusu">
            <a:extLst>
              <a:ext uri="{FF2B5EF4-FFF2-40B4-BE49-F238E27FC236}">
                <a16:creationId xmlns:a16="http://schemas.microsoft.com/office/drawing/2014/main" id="{0EC46BE4-E2E5-452D-BC2F-FB6E3498E4D5}"/>
              </a:ext>
            </a:extLst>
          </p:cNvPr>
          <p:cNvSpPr txBox="1"/>
          <p:nvPr/>
        </p:nvSpPr>
        <p:spPr>
          <a:xfrm>
            <a:off x="119336" y="4050553"/>
            <a:ext cx="3816424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tr-T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sz="1400" b="1" dirty="0">
                <a:solidFill>
                  <a:srgbClr val="001884"/>
                </a:solidFill>
                <a:latin typeface="Century Gothic" panose="020B0502020202020204" pitchFamily="34" charset="0"/>
              </a:rPr>
              <a:t>3.  Oyun oyna  ;</a:t>
            </a:r>
          </a:p>
          <a:p>
            <a:pPr marL="171450" indent="-171450">
              <a:buFontTx/>
              <a:buChar char="-"/>
              <a:defRPr/>
            </a:pPr>
            <a:r>
              <a:rPr lang="tr-TR" sz="1200" dirty="0">
                <a:solidFill>
                  <a:srgbClr val="001884"/>
                </a:solidFill>
                <a:latin typeface="Century Gothic" panose="020B0502020202020204" pitchFamily="34" charset="0"/>
              </a:rPr>
              <a:t>Anket uygulanıp, çıkacak duruma göre oyunlar yapılması</a:t>
            </a:r>
          </a:p>
          <a:p>
            <a:pPr marL="171450" indent="-171450">
              <a:buFontTx/>
              <a:buChar char="-"/>
              <a:defRPr/>
            </a:pPr>
            <a:r>
              <a:rPr lang="tr-TR" sz="1200" dirty="0">
                <a:solidFill>
                  <a:srgbClr val="001884"/>
                </a:solidFill>
                <a:latin typeface="Century Gothic" panose="020B0502020202020204" pitchFamily="34" charset="0"/>
              </a:rPr>
              <a:t>Simülasyon uygulamaları ile eğlenceli ve işlevli zaman geçirilmesi</a:t>
            </a:r>
            <a:endParaRPr lang="tr-TR" sz="1100" dirty="0">
              <a:latin typeface="+mn-lt"/>
            </a:endParaRPr>
          </a:p>
        </p:txBody>
      </p:sp>
      <p:cxnSp>
        <p:nvCxnSpPr>
          <p:cNvPr id="18" name="Düz Ok Bağlayıcısı 17">
            <a:extLst>
              <a:ext uri="{FF2B5EF4-FFF2-40B4-BE49-F238E27FC236}">
                <a16:creationId xmlns:a16="http://schemas.microsoft.com/office/drawing/2014/main" id="{2F8A14C2-74AA-45C8-A95E-6EBF4B73E310}"/>
              </a:ext>
            </a:extLst>
          </p:cNvPr>
          <p:cNvCxnSpPr>
            <a:cxnSpLocks/>
          </p:cNvCxnSpPr>
          <p:nvPr/>
        </p:nvCxnSpPr>
        <p:spPr>
          <a:xfrm>
            <a:off x="3143672" y="2060848"/>
            <a:ext cx="1872208" cy="8640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üz Ok Bağlayıcısı 18">
            <a:extLst>
              <a:ext uri="{FF2B5EF4-FFF2-40B4-BE49-F238E27FC236}">
                <a16:creationId xmlns:a16="http://schemas.microsoft.com/office/drawing/2014/main" id="{5E6CC7A7-C1A9-4FB6-9DB1-AD33D9D3B2A7}"/>
              </a:ext>
            </a:extLst>
          </p:cNvPr>
          <p:cNvCxnSpPr>
            <a:cxnSpLocks/>
          </p:cNvCxnSpPr>
          <p:nvPr/>
        </p:nvCxnSpPr>
        <p:spPr>
          <a:xfrm>
            <a:off x="2927648" y="3465004"/>
            <a:ext cx="15121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Ok Bağlayıcısı 20">
            <a:extLst>
              <a:ext uri="{FF2B5EF4-FFF2-40B4-BE49-F238E27FC236}">
                <a16:creationId xmlns:a16="http://schemas.microsoft.com/office/drawing/2014/main" id="{C53EAC36-9C44-4F9A-B402-B422D5A218A9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935760" y="3933056"/>
            <a:ext cx="1008112" cy="6407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Düz Ok Bağlayıcısı 25">
            <a:extLst>
              <a:ext uri="{FF2B5EF4-FFF2-40B4-BE49-F238E27FC236}">
                <a16:creationId xmlns:a16="http://schemas.microsoft.com/office/drawing/2014/main" id="{8AF671D6-A1D6-4B52-856F-106265255792}"/>
              </a:ext>
            </a:extLst>
          </p:cNvPr>
          <p:cNvCxnSpPr>
            <a:cxnSpLocks/>
            <a:endCxn id="17" idx="2"/>
          </p:cNvCxnSpPr>
          <p:nvPr/>
        </p:nvCxnSpPr>
        <p:spPr>
          <a:xfrm flipV="1">
            <a:off x="2063552" y="3948493"/>
            <a:ext cx="3672408" cy="14967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Düz Ok Bağlayıcısı 27">
            <a:extLst>
              <a:ext uri="{FF2B5EF4-FFF2-40B4-BE49-F238E27FC236}">
                <a16:creationId xmlns:a16="http://schemas.microsoft.com/office/drawing/2014/main" id="{DC135D4A-3F7C-4B1D-BE67-C4BFF2908F87}"/>
              </a:ext>
            </a:extLst>
          </p:cNvPr>
          <p:cNvCxnSpPr>
            <a:cxnSpLocks/>
          </p:cNvCxnSpPr>
          <p:nvPr/>
        </p:nvCxnSpPr>
        <p:spPr>
          <a:xfrm flipV="1">
            <a:off x="3359696" y="3933056"/>
            <a:ext cx="2736304" cy="20882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Düz Ok Bağlayıcısı 29">
            <a:extLst>
              <a:ext uri="{FF2B5EF4-FFF2-40B4-BE49-F238E27FC236}">
                <a16:creationId xmlns:a16="http://schemas.microsoft.com/office/drawing/2014/main" id="{3D661879-9B7C-4C18-A98B-100A1B9EBDC2}"/>
              </a:ext>
            </a:extLst>
          </p:cNvPr>
          <p:cNvCxnSpPr>
            <a:cxnSpLocks/>
          </p:cNvCxnSpPr>
          <p:nvPr/>
        </p:nvCxnSpPr>
        <p:spPr>
          <a:xfrm flipH="1" flipV="1">
            <a:off x="6744072" y="3933056"/>
            <a:ext cx="936104" cy="10801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Düz Ok Bağlayıcısı 31">
            <a:extLst>
              <a:ext uri="{FF2B5EF4-FFF2-40B4-BE49-F238E27FC236}">
                <a16:creationId xmlns:a16="http://schemas.microsoft.com/office/drawing/2014/main" id="{C56104A7-8A8F-4C06-BDE0-C27099CD0FFB}"/>
              </a:ext>
            </a:extLst>
          </p:cNvPr>
          <p:cNvCxnSpPr>
            <a:cxnSpLocks/>
          </p:cNvCxnSpPr>
          <p:nvPr/>
        </p:nvCxnSpPr>
        <p:spPr>
          <a:xfrm flipH="1" flipV="1">
            <a:off x="7032104" y="3789040"/>
            <a:ext cx="2376264" cy="10081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Düz Ok Bağlayıcısı 33">
            <a:extLst>
              <a:ext uri="{FF2B5EF4-FFF2-40B4-BE49-F238E27FC236}">
                <a16:creationId xmlns:a16="http://schemas.microsoft.com/office/drawing/2014/main" id="{D9E852E6-4BF2-48A4-8F3D-64769BB59ADB}"/>
              </a:ext>
            </a:extLst>
          </p:cNvPr>
          <p:cNvCxnSpPr>
            <a:cxnSpLocks/>
          </p:cNvCxnSpPr>
          <p:nvPr/>
        </p:nvCxnSpPr>
        <p:spPr>
          <a:xfrm flipH="1" flipV="1">
            <a:off x="7104112" y="3356992"/>
            <a:ext cx="2304256" cy="1440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Düz Ok Bağlayıcısı 35">
            <a:extLst>
              <a:ext uri="{FF2B5EF4-FFF2-40B4-BE49-F238E27FC236}">
                <a16:creationId xmlns:a16="http://schemas.microsoft.com/office/drawing/2014/main" id="{59A2B8FB-F1CD-4A5B-A0E6-D33F9CE7B35E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6960096" y="2826514"/>
            <a:ext cx="2376264" cy="1704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Düz Ok Bağlayıcısı 37">
            <a:extLst>
              <a:ext uri="{FF2B5EF4-FFF2-40B4-BE49-F238E27FC236}">
                <a16:creationId xmlns:a16="http://schemas.microsoft.com/office/drawing/2014/main" id="{8505735B-1B7A-4DEA-89CE-754DA69281C1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6744072" y="1277472"/>
            <a:ext cx="2520280" cy="14314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Düz Ok Bağlayıcısı 39">
            <a:extLst>
              <a:ext uri="{FF2B5EF4-FFF2-40B4-BE49-F238E27FC236}">
                <a16:creationId xmlns:a16="http://schemas.microsoft.com/office/drawing/2014/main" id="{C9A109D1-F907-4EA6-9B2D-569021E2B148}"/>
              </a:ext>
            </a:extLst>
          </p:cNvPr>
          <p:cNvCxnSpPr>
            <a:cxnSpLocks/>
          </p:cNvCxnSpPr>
          <p:nvPr/>
        </p:nvCxnSpPr>
        <p:spPr>
          <a:xfrm>
            <a:off x="5735960" y="1700808"/>
            <a:ext cx="0" cy="12011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Düz Ok Bağlayıcısı 30">
            <a:extLst>
              <a:ext uri="{FF2B5EF4-FFF2-40B4-BE49-F238E27FC236}">
                <a16:creationId xmlns:a16="http://schemas.microsoft.com/office/drawing/2014/main" id="{D1995B6A-6A91-447B-AD38-18CEEB13BA12}"/>
              </a:ext>
            </a:extLst>
          </p:cNvPr>
          <p:cNvCxnSpPr>
            <a:cxnSpLocks/>
          </p:cNvCxnSpPr>
          <p:nvPr/>
        </p:nvCxnSpPr>
        <p:spPr>
          <a:xfrm flipV="1">
            <a:off x="6096000" y="3933056"/>
            <a:ext cx="288032" cy="20162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Bulut 42">
            <a:extLst>
              <a:ext uri="{FF2B5EF4-FFF2-40B4-BE49-F238E27FC236}">
                <a16:creationId xmlns:a16="http://schemas.microsoft.com/office/drawing/2014/main" id="{C7F94820-25D6-4687-A014-D4F8DD5E8837}"/>
              </a:ext>
            </a:extLst>
          </p:cNvPr>
          <p:cNvSpPr/>
          <p:nvPr/>
        </p:nvSpPr>
        <p:spPr>
          <a:xfrm>
            <a:off x="3647728" y="1916832"/>
            <a:ext cx="4176464" cy="2664296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6583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JPseudoFooter">
            <a:extLst>
              <a:ext uri="{FF2B5EF4-FFF2-40B4-BE49-F238E27FC236}">
                <a16:creationId xmlns:a16="http://schemas.microsoft.com/office/drawing/2014/main" id="{DB9C3286-ABCF-4EE0-94A9-18615BF594E9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27000" y="6722189"/>
            <a:ext cx="11938000" cy="1231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00">
                <a:solidFill>
                  <a:srgbClr val="FFFFFF"/>
                </a:solidFill>
                <a:latin typeface="Arial" panose="020B0604020202020204" pitchFamily="34" charset="0"/>
              </a:rPr>
              <a:t>5acXjzUk</a:t>
            </a:r>
          </a:p>
        </p:txBody>
      </p:sp>
      <p:pic>
        <p:nvPicPr>
          <p:cNvPr id="4" name="bjClassifierImageTop">
            <a:extLst>
              <a:ext uri="{FF2B5EF4-FFF2-40B4-BE49-F238E27FC236}">
                <a16:creationId xmlns:a16="http://schemas.microsoft.com/office/drawing/2014/main" id="{1F5FC4C1-152B-47CB-B9B2-B13B8F78ED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6239" y="12700"/>
            <a:ext cx="1359411" cy="445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14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zeW3484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zeW3484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5acXjzUk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 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5acXjzUk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  <p:tag name="BJHEADERFOOTERTEXTLABEL" val="zeW3484E"/>
</p:tagLst>
</file>

<file path=ppt/theme/theme1.xml><?xml version="1.0" encoding="utf-8"?>
<a:theme xmlns:a="http://schemas.openxmlformats.org/drawingml/2006/main" name="2_Thème Office">
  <a:themeElements>
    <a:clrScheme name="FAURECIA 2020">
      <a:dk1>
        <a:srgbClr val="575756"/>
      </a:dk1>
      <a:lt1>
        <a:sysClr val="window" lastClr="FFFFFF"/>
      </a:lt1>
      <a:dk2>
        <a:srgbClr val="E3E3E3"/>
      </a:dk2>
      <a:lt2>
        <a:srgbClr val="F0F0F0"/>
      </a:lt2>
      <a:accent1>
        <a:srgbClr val="003684"/>
      </a:accent1>
      <a:accent2>
        <a:srgbClr val="458AC9"/>
      </a:accent2>
      <a:accent3>
        <a:srgbClr val="FF8000"/>
      </a:accent3>
      <a:accent4>
        <a:srgbClr val="79368C"/>
      </a:accent4>
      <a:accent5>
        <a:srgbClr val="FA0057"/>
      </a:accent5>
      <a:accent6>
        <a:srgbClr val="00AAA8"/>
      </a:accent6>
      <a:hlink>
        <a:srgbClr val="0070C0"/>
      </a:hlink>
      <a:folHlink>
        <a:srgbClr val="99CCFF"/>
      </a:folHlink>
    </a:clrScheme>
    <a:fontScheme name="FAURECIA">
      <a:majorFont>
        <a:latin typeface="Segoe UI Black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FAURECIA NOV 2020.potx" id="{6F4F8999-EBB0-491A-9DE4-439EE1CD9D15}" vid="{40F13175-A1A9-4E98-B09F-A66E5EA649B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D93998378FCC4EA07AF806DBCFE58E" ma:contentTypeVersion="0" ma:contentTypeDescription="Create a new document." ma:contentTypeScope="" ma:versionID="b1fac9e65e2438e6547b8526e7d37a5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sisl xmlns:xsi="http://www.w3.org/2001/XMLSchema-instance" xmlns:xsd="http://www.w3.org/2001/XMLSchema" xmlns="http://www.boldonjames.com/2008/01/sie/internal/label" sislVersion="0" policy="2152ec2e-c0c1-4834-9aa1-dc782ab0e2aa" origin="userSelected">
  <element uid="id_classification_confidential" value=""/>
</sisl>
</file>

<file path=customXml/itemProps1.xml><?xml version="1.0" encoding="utf-8"?>
<ds:datastoreItem xmlns:ds="http://schemas.openxmlformats.org/officeDocument/2006/customXml" ds:itemID="{BB5FE0E2-3F82-4A42-AE07-B39270BF1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4EBA1CF-D957-4A27-8E3A-EE84AFBD8B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E85DB8-C4FE-46C4-B386-4A924F51DE86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3E00B76E-9B5E-4F99-BF78-1043C0EC4494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FAURECIA NOV 2020</Template>
  <TotalTime>1674</TotalTime>
  <Words>220</Words>
  <Application>Microsoft Office PowerPoint</Application>
  <PresentationFormat>Geniş ekran</PresentationFormat>
  <Paragraphs>55</Paragraphs>
  <Slides>3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13" baseType="lpstr">
      <vt:lpstr>Malgun Gothic</vt:lpstr>
      <vt:lpstr>Arial</vt:lpstr>
      <vt:lpstr>Calibri</vt:lpstr>
      <vt:lpstr>Century Gothic</vt:lpstr>
      <vt:lpstr>Segoe UI</vt:lpstr>
      <vt:lpstr>Segoe UI Black</vt:lpstr>
      <vt:lpstr>Segoe UI Symbol</vt:lpstr>
      <vt:lpstr>Segoe UI Web (West European)</vt:lpstr>
      <vt:lpstr>Wingdings</vt:lpstr>
      <vt:lpstr>2_Thème Office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>Mehmet</cp:lastModifiedBy>
  <cp:revision>190</cp:revision>
  <cp:lastPrinted>2020-02-21T13:31:33Z</cp:lastPrinted>
  <dcterms:created xsi:type="dcterms:W3CDTF">2020-10-30T09:20:19Z</dcterms:created>
  <dcterms:modified xsi:type="dcterms:W3CDTF">2021-11-01T12:28:00Z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03971044-bfd6-4a97-8aca-f5842cf7ae87</vt:lpwstr>
  </property>
  <property fmtid="{D5CDD505-2E9C-101B-9397-08002B2CF9AE}" pid="3" name="bjSaver">
    <vt:lpwstr>N87/nnJ3Pp4AEldI6Q40mLXYiyXzE7ko</vt:lpwstr>
  </property>
  <property fmtid="{D5CDD505-2E9C-101B-9397-08002B2CF9AE}" pid="4" name="bjSlideMasterFooterText">
    <vt:lpwstr> </vt:lpwstr>
  </property>
  <property fmtid="{D5CDD505-2E9C-101B-9397-08002B2CF9AE}" pid="5" name="ContentTypeId">
    <vt:lpwstr>0x0101003FD93998378FCC4EA07AF806DBCFE58E</vt:lpwstr>
  </property>
  <property fmtid="{D5CDD505-2E9C-101B-9397-08002B2CF9AE}" pid="6" name="bjDocumentLabelXML">
    <vt:lpwstr>&lt;?xml version="1.0" encoding="us-ascii"?&gt;&lt;sisl xmlns:xsi="http://www.w3.org/2001/XMLSchema-instance" xmlns:xsd="http://www.w3.org/2001/XMLSchema" sislVersion="0" policy="2152ec2e-c0c1-4834-9aa1-dc782ab0e2aa" origin="userSelected" xmlns="http://www.boldonj</vt:lpwstr>
  </property>
  <property fmtid="{D5CDD505-2E9C-101B-9397-08002B2CF9AE}" pid="7" name="bjDocumentLabelXML-0">
    <vt:lpwstr>ames.com/2008/01/sie/internal/label"&gt;&lt;element uid="id_classification_confidential" value="" /&gt;&lt;/sisl&gt;</vt:lpwstr>
  </property>
  <property fmtid="{D5CDD505-2E9C-101B-9397-08002B2CF9AE}" pid="8" name="bjDocumentSecurityLabel">
    <vt:lpwstr>I N T E R N A L   &amp;   P A R T N E R S      </vt:lpwstr>
  </property>
  <property fmtid="{D5CDD505-2E9C-101B-9397-08002B2CF9AE}" pid="9" name="Vendor Id">
    <vt:lpwstr>uJy4KfOf</vt:lpwstr>
  </property>
</Properties>
</file>