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2.xml" ContentType="application/vnd.openxmlformats-officedocument.theme+xml"/>
  <Override PartName="/ppt/tags/tag12.xml" ContentType="application/vnd.openxmlformats-officedocument.presentationml.tags+xml"/>
  <Override PartName="/ppt/theme/theme3.xml" ContentType="application/vnd.openxmlformats-officedocument.them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17.xml" ContentType="application/vnd.openxmlformats-officedocument.presentationml.tags+xml"/>
  <Override PartName="/ppt/notesSlides/notesSlide3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tags/tag20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353" r:id="rId3"/>
    <p:sldId id="8903" r:id="rId4"/>
    <p:sldId id="9037" r:id="rId5"/>
    <p:sldId id="9034" r:id="rId6"/>
    <p:sldId id="8743" r:id="rId7"/>
  </p:sldIdLst>
  <p:sldSz cx="17281525" cy="9721850"/>
  <p:notesSz cx="6865938" cy="9540875"/>
  <p:defaultTextStyle>
    <a:defPPr>
      <a:defRPr lang="en-US"/>
    </a:defPPr>
    <a:lvl1pPr marL="0" algn="l" defTabSz="1728216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1pPr>
    <a:lvl2pPr marL="864108" algn="l" defTabSz="1728216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2pPr>
    <a:lvl3pPr marL="1728216" algn="l" defTabSz="1728216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3pPr>
    <a:lvl4pPr marL="2592324" algn="l" defTabSz="1728216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4pPr>
    <a:lvl5pPr marL="3456432" algn="l" defTabSz="1728216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5pPr>
    <a:lvl6pPr marL="4320540" algn="l" defTabSz="1728216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6pPr>
    <a:lvl7pPr marL="5184648" algn="l" defTabSz="1728216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7pPr>
    <a:lvl8pPr marL="6048756" algn="l" defTabSz="1728216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8pPr>
    <a:lvl9pPr marL="6912864" algn="l" defTabSz="1728216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2" userDrawn="1">
          <p15:clr>
            <a:srgbClr val="A4A3A4"/>
          </p15:clr>
        </p15:guide>
        <p15:guide id="2" pos="544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çin FAZILOĞLU" initials="LF" lastIdx="1" clrIdx="0">
    <p:extLst>
      <p:ext uri="{19B8F6BF-5375-455C-9EA6-DF929625EA0E}">
        <p15:presenceInfo xmlns:p15="http://schemas.microsoft.com/office/powerpoint/2012/main" userId="S-1-5-21-1842658872-3471027424-463206590-4679" providerId="AD"/>
      </p:ext>
    </p:extLst>
  </p:cmAuthor>
  <p:cmAuthor id="2" name="Altuğ ÇOKŞEN" initials="AÇ" lastIdx="1" clrIdx="1">
    <p:extLst>
      <p:ext uri="{19B8F6BF-5375-455C-9EA6-DF929625EA0E}">
        <p15:presenceInfo xmlns:p15="http://schemas.microsoft.com/office/powerpoint/2012/main" userId="S-1-5-21-1842658872-3471027424-463206590-48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  <a:srgbClr val="003684"/>
    <a:srgbClr val="0000CC"/>
    <a:srgbClr val="FA0057"/>
    <a:srgbClr val="00AAA8"/>
    <a:srgbClr val="E3E3E3"/>
    <a:srgbClr val="FF0000"/>
    <a:srgbClr val="AEC9E8"/>
    <a:srgbClr val="458AC9"/>
    <a:srgbClr val="3684C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38" autoAdjust="0"/>
    <p:restoredTop sz="88732" autoAdjust="0"/>
  </p:normalViewPr>
  <p:slideViewPr>
    <p:cSldViewPr>
      <p:cViewPr varScale="1">
        <p:scale>
          <a:sx n="60" d="100"/>
          <a:sy n="60" d="100"/>
        </p:scale>
        <p:origin x="402" y="72"/>
      </p:cViewPr>
      <p:guideLst>
        <p:guide orient="horz" pos="3062"/>
        <p:guide pos="5444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bri.ozlem\Desktop\SUNUM%20&#304;&#199;&#304;N\PMT_2020-2025_Feb2021_0903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bri.ozlem\AppData\Local\Microsoft\Windows\Temporary%20Internet%20Files\Content.Outlook\W9N2I1JF\PMT_2020-2025_March2021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lt1"/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lt1"/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0.30909</cdr:y>
    </cdr:from>
    <cdr:to>
      <cdr:x>1</cdr:x>
      <cdr:y>1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A96272B3-CD35-4BFD-9D40-4C58796C191B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797091" y="1546364"/>
          <a:ext cx="8078370" cy="2765367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marL="0" algn="l" defTabSz="1728216" rtl="0" eaLnBrk="1" latinLnBrk="0" hangingPunct="1">
            <a:defRPr sz="3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864108" algn="l" defTabSz="1728216" rtl="0" eaLnBrk="1" latinLnBrk="0" hangingPunct="1">
            <a:defRPr sz="3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728216" algn="l" defTabSz="1728216" rtl="0" eaLnBrk="1" latinLnBrk="0" hangingPunct="1">
            <a:defRPr sz="3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2592324" algn="l" defTabSz="1728216" rtl="0" eaLnBrk="1" latinLnBrk="0" hangingPunct="1">
            <a:defRPr sz="3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3456432" algn="l" defTabSz="1728216" rtl="0" eaLnBrk="1" latinLnBrk="0" hangingPunct="1">
            <a:defRPr sz="3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4320540" algn="l" defTabSz="1728216" rtl="0" eaLnBrk="1" latinLnBrk="0" hangingPunct="1">
            <a:defRPr sz="3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5184648" algn="l" defTabSz="1728216" rtl="0" eaLnBrk="1" latinLnBrk="0" hangingPunct="1">
            <a:defRPr sz="3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6048756" algn="l" defTabSz="1728216" rtl="0" eaLnBrk="1" latinLnBrk="0" hangingPunct="1">
            <a:defRPr sz="3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6912864" algn="l" defTabSz="1728216" rtl="0" eaLnBrk="1" latinLnBrk="0" hangingPunct="1">
            <a:defRPr sz="3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342900" indent="-342900">
            <a:spcBef>
              <a:spcPct val="0"/>
            </a:spcBef>
            <a:buClrTx/>
            <a:buSzTx/>
            <a:buFont typeface="Arial" panose="020B0604020202020204" pitchFamily="34" charset="0"/>
            <a:buChar char="•"/>
          </a:pPr>
          <a:r>
            <a:rPr lang="tr-TR" sz="2400" b="1" i="0" dirty="0">
              <a:solidFill>
                <a:srgbClr val="FA0057"/>
              </a:solidFill>
              <a:effectLst/>
              <a:latin typeface="proxima-nova"/>
            </a:rPr>
            <a:t>AŞIRI DERECEDE GERÇEKÇİ</a:t>
          </a:r>
        </a:p>
        <a:p xmlns:a="http://schemas.openxmlformats.org/drawingml/2006/main">
          <a:pPr marL="1207008" lvl="1" indent="-342900">
            <a:spcBef>
              <a:spcPct val="0"/>
            </a:spcBef>
            <a:buFont typeface="Arial" panose="020B0604020202020204" pitchFamily="34" charset="0"/>
            <a:buChar char="•"/>
          </a:pPr>
          <a:r>
            <a:rPr lang="tr-TR" sz="2400" b="1" i="0" dirty="0">
              <a:solidFill>
                <a:srgbClr val="003684"/>
              </a:solidFill>
              <a:effectLst/>
              <a:latin typeface="proxima-nova"/>
            </a:rPr>
            <a:t>Hayal kurmayı sevmeyen, gelecek planlarında garantici tarafı ağır bastığı için sıkıcı olan biri. Aşırı gerçekçi olmanın kafasını karıştırdığını, onu çoğu zaman yorduğunu ona göstererek değişmesi için çabalıyorum.</a:t>
          </a:r>
          <a:endParaRPr lang="tr-TR" sz="2400" b="1" i="0" dirty="0">
            <a:solidFill>
              <a:srgbClr val="FA0057"/>
            </a:solidFill>
            <a:effectLst/>
            <a:latin typeface="proxima-nova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13.xml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77044"/>
          </a:xfrm>
          <a:prstGeom prst="rect">
            <a:avLst/>
          </a:prstGeom>
        </p:spPr>
        <p:txBody>
          <a:bodyPr vert="horz" lIns="93744" tIns="46872" rIns="93744" bIns="468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9109" y="0"/>
            <a:ext cx="2975240" cy="477044"/>
          </a:xfrm>
          <a:prstGeom prst="rect">
            <a:avLst/>
          </a:prstGeom>
        </p:spPr>
        <p:txBody>
          <a:bodyPr vert="horz" lIns="93744" tIns="46872" rIns="93744" bIns="46872" rtlCol="0"/>
          <a:lstStyle>
            <a:lvl1pPr algn="r">
              <a:defRPr sz="1200"/>
            </a:lvl1pPr>
          </a:lstStyle>
          <a:p>
            <a:fld id="{86F31A21-3265-4656-8276-4F8E013BEB39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  <p:custDataLst>
              <p:tags r:id="rId2"/>
            </p:custDataLst>
          </p:nvPr>
        </p:nvSpPr>
        <p:spPr>
          <a:xfrm>
            <a:off x="0" y="9062175"/>
            <a:ext cx="6865938" cy="477044"/>
          </a:xfrm>
          <a:prstGeom prst="rect">
            <a:avLst/>
          </a:prstGeom>
        </p:spPr>
        <p:txBody>
          <a:bodyPr vert="horz" lIns="93744" tIns="46872" rIns="93744" bIns="46872" rtlCol="0" anchor="b"/>
          <a:lstStyle>
            <a:lvl1pPr algn="l">
              <a:defRPr sz="1200"/>
            </a:lvl1pPr>
          </a:lstStyle>
          <a:p>
            <a:r>
              <a:rPr lang="en-US" sz="100">
                <a:solidFill>
                  <a:srgbClr val="000000"/>
                </a:solidFill>
                <a:latin typeface="Times New Roman"/>
              </a:rPr>
              <a:t> 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9109" y="9062175"/>
            <a:ext cx="2975240" cy="477044"/>
          </a:xfrm>
          <a:prstGeom prst="rect">
            <a:avLst/>
          </a:prstGeom>
        </p:spPr>
        <p:txBody>
          <a:bodyPr vert="horz" lIns="93744" tIns="46872" rIns="93744" bIns="46872" rtlCol="0" anchor="b"/>
          <a:lstStyle>
            <a:lvl1pPr algn="r">
              <a:defRPr sz="1200"/>
            </a:lvl1pPr>
          </a:lstStyle>
          <a:p>
            <a:fld id="{19D95ED6-F314-465C-A1C5-2D0749D69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17794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12.xml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77044"/>
          </a:xfrm>
          <a:prstGeom prst="rect">
            <a:avLst/>
          </a:prstGeom>
        </p:spPr>
        <p:txBody>
          <a:bodyPr vert="horz" lIns="93744" tIns="46872" rIns="93744" bIns="468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477044"/>
          </a:xfrm>
          <a:prstGeom prst="rect">
            <a:avLst/>
          </a:prstGeom>
        </p:spPr>
        <p:txBody>
          <a:bodyPr vert="horz" lIns="93744" tIns="46872" rIns="93744" bIns="46872" rtlCol="0"/>
          <a:lstStyle>
            <a:lvl1pPr algn="r">
              <a:defRPr sz="1200"/>
            </a:lvl1pPr>
          </a:lstStyle>
          <a:p>
            <a:fld id="{DD786770-BDF9-4708-A901-2CF434F0D2AE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000" y="715963"/>
            <a:ext cx="6357938" cy="3578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44" tIns="46872" rIns="93744" bIns="4687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594" y="4531916"/>
            <a:ext cx="5492750" cy="4293394"/>
          </a:xfrm>
          <a:prstGeom prst="rect">
            <a:avLst/>
          </a:prstGeom>
        </p:spPr>
        <p:txBody>
          <a:bodyPr vert="horz" lIns="93744" tIns="46872" rIns="93744" bIns="4687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  <p:custDataLst>
              <p:tags r:id="rId2"/>
            </p:custDataLst>
          </p:nvPr>
        </p:nvSpPr>
        <p:spPr>
          <a:xfrm>
            <a:off x="0" y="9062175"/>
            <a:ext cx="6865938" cy="477044"/>
          </a:xfrm>
          <a:prstGeom prst="rect">
            <a:avLst/>
          </a:prstGeom>
        </p:spPr>
        <p:txBody>
          <a:bodyPr vert="horz" lIns="93744" tIns="46872" rIns="93744" bIns="46872" rtlCol="0" anchor="b"/>
          <a:lstStyle>
            <a:lvl1pPr algn="l">
              <a:defRPr lang="en-US" sz="100" b="0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en-US"/>
              <a:t> 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9109" y="9062175"/>
            <a:ext cx="2975240" cy="477044"/>
          </a:xfrm>
          <a:prstGeom prst="rect">
            <a:avLst/>
          </a:prstGeom>
        </p:spPr>
        <p:txBody>
          <a:bodyPr vert="horz" lIns="93744" tIns="46872" rIns="93744" bIns="46872" rtlCol="0" anchor="b"/>
          <a:lstStyle>
            <a:lvl1pPr algn="r">
              <a:defRPr sz="1200"/>
            </a:lvl1pPr>
          </a:lstStyle>
          <a:p>
            <a:fld id="{56932DE7-0C25-4DB8-8433-E9CEB08D1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93458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172821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864108" algn="l" defTabSz="172821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728216" algn="l" defTabSz="172821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2592324" algn="l" defTabSz="172821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3456432" algn="l" defTabSz="172821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4320540" algn="l" defTabSz="172821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5184648" algn="l" defTabSz="172821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6048756" algn="l" defTabSz="172821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6912864" algn="l" defTabSz="172821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4000" y="715963"/>
            <a:ext cx="6357938" cy="3578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9062175"/>
            <a:ext cx="6865938" cy="477044"/>
          </a:xfrm>
        </p:spPr>
        <p:txBody>
          <a:bodyPr/>
          <a:lstStyle/>
          <a:p>
            <a:r>
              <a:rPr lang="en-US"/>
              <a:t>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2DE7-0C25-4DB8-8433-E9CEB08D14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09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A483AF-378F-4478-9161-B50402D90A37}" type="slidenum">
              <a:rPr kumimoji="0" lang="fr-F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5557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4000" y="715963"/>
            <a:ext cx="6357938" cy="3578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9062175"/>
            <a:ext cx="6865938" cy="477044"/>
          </a:xfrm>
        </p:spPr>
        <p:txBody>
          <a:bodyPr/>
          <a:lstStyle/>
          <a:p>
            <a:r>
              <a:rPr lang="en-US"/>
              <a:t>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2DE7-0C25-4DB8-8433-E9CEB08D14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34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A483AF-378F-4478-9161-B50402D90A37}" type="slidenum">
              <a:rPr kumimoji="0" lang="fr-F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2281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F3F7A9-CB1B-48F7-9007-AE4BF168CD8F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0604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6116" y="3020080"/>
            <a:ext cx="14689296" cy="208389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2230" y="5509052"/>
            <a:ext cx="12097068" cy="24844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64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728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592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456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18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048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912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7B0C-989B-49B4-9210-878582690DD6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1" y="9010720"/>
            <a:ext cx="17281525" cy="517599"/>
          </a:xfrm>
        </p:spPr>
        <p:txBody>
          <a:bodyPr/>
          <a:lstStyle>
            <a:lvl1pPr algn="l">
              <a:defRPr lang="en-US" sz="100" b="0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en-US"/>
              <a:t>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4971-35B9-488D-8EB6-D3253F17259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51B255-40E5-4C06-AE70-34A8BB05D83A}"/>
              </a:ext>
            </a:extLst>
          </p:cNvPr>
          <p:cNvSpPr/>
          <p:nvPr userDrawn="1"/>
        </p:nvSpPr>
        <p:spPr>
          <a:xfrm>
            <a:off x="15049475" y="193535"/>
            <a:ext cx="2016224" cy="7789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00"/>
          </a:p>
        </p:txBody>
      </p:sp>
    </p:spTree>
    <p:extLst>
      <p:ext uri="{BB962C8B-B14F-4D97-AF65-F5344CB8AC3E}">
        <p14:creationId xmlns:p14="http://schemas.microsoft.com/office/powerpoint/2010/main" val="296752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7B0C-989B-49B4-9210-878582690DD6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1" y="9010720"/>
            <a:ext cx="17281525" cy="517599"/>
          </a:xfrm>
        </p:spPr>
        <p:txBody>
          <a:bodyPr/>
          <a:lstStyle>
            <a:lvl1pPr algn="l">
              <a:defRPr lang="en-US" sz="100" b="0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en-US"/>
              <a:t>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4971-35B9-488D-8EB6-D3253F172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7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529107" y="389330"/>
            <a:ext cx="3888343" cy="82950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4076" y="389330"/>
            <a:ext cx="11377004" cy="82950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7B0C-989B-49B4-9210-878582690DD6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1" y="9010720"/>
            <a:ext cx="17281525" cy="517599"/>
          </a:xfrm>
        </p:spPr>
        <p:txBody>
          <a:bodyPr/>
          <a:lstStyle>
            <a:lvl1pPr algn="l">
              <a:defRPr lang="en-US" sz="100" b="0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en-US"/>
              <a:t>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4971-35B9-488D-8EB6-D3253F172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40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EA074479-2861-4E33-B351-3B31852ACA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239854" y="3723295"/>
            <a:ext cx="4801819" cy="227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90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7B0C-989B-49B4-9210-878582690DD6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1" y="9010720"/>
            <a:ext cx="17281525" cy="517599"/>
          </a:xfrm>
        </p:spPr>
        <p:txBody>
          <a:bodyPr/>
          <a:lstStyle>
            <a:lvl1pPr algn="l">
              <a:defRPr lang="en-US" sz="100" b="0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en-US"/>
              <a:t>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4971-35B9-488D-8EB6-D3253F17259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5A32AF-DB98-4186-AF6A-1E77487FCD91}"/>
              </a:ext>
            </a:extLst>
          </p:cNvPr>
          <p:cNvSpPr/>
          <p:nvPr userDrawn="1"/>
        </p:nvSpPr>
        <p:spPr>
          <a:xfrm>
            <a:off x="15193490" y="193535"/>
            <a:ext cx="1872208" cy="7789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00"/>
          </a:p>
        </p:txBody>
      </p:sp>
    </p:spTree>
    <p:extLst>
      <p:ext uri="{BB962C8B-B14F-4D97-AF65-F5344CB8AC3E}">
        <p14:creationId xmlns:p14="http://schemas.microsoft.com/office/powerpoint/2010/main" val="3067943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122" y="6247193"/>
            <a:ext cx="14689296" cy="1930867"/>
          </a:xfrm>
        </p:spPr>
        <p:txBody>
          <a:bodyPr anchor="t"/>
          <a:lstStyle>
            <a:lvl1pPr algn="l">
              <a:defRPr sz="7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122" y="4120535"/>
            <a:ext cx="14689296" cy="2126654"/>
          </a:xfrm>
        </p:spPr>
        <p:txBody>
          <a:bodyPr anchor="b"/>
          <a:lstStyle>
            <a:lvl1pPr marL="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1pPr>
            <a:lvl2pPr marL="864108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2pPr>
            <a:lvl3pPr marL="1728216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3pPr>
            <a:lvl4pPr marL="259232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4pPr>
            <a:lvl5pPr marL="3456432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5pPr>
            <a:lvl6pPr marL="432054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6pPr>
            <a:lvl7pPr marL="518464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7pPr>
            <a:lvl8pPr marL="6048756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8pPr>
            <a:lvl9pPr marL="691286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7B0C-989B-49B4-9210-878582690DD6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1" y="9010720"/>
            <a:ext cx="17281525" cy="517599"/>
          </a:xfrm>
        </p:spPr>
        <p:txBody>
          <a:bodyPr/>
          <a:lstStyle>
            <a:lvl1pPr algn="l">
              <a:defRPr lang="en-US" sz="100" b="0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en-US"/>
              <a:t>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4971-35B9-488D-8EB6-D3253F172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4078" y="2268438"/>
            <a:ext cx="7632674" cy="6415971"/>
          </a:xfrm>
        </p:spPr>
        <p:txBody>
          <a:bodyPr/>
          <a:lstStyle>
            <a:lvl1pPr>
              <a:defRPr sz="5300"/>
            </a:lvl1pPr>
            <a:lvl2pPr>
              <a:defRPr sz="4500"/>
            </a:lvl2pPr>
            <a:lvl3pPr>
              <a:defRPr sz="38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84775" y="2268438"/>
            <a:ext cx="7632674" cy="6415971"/>
          </a:xfrm>
        </p:spPr>
        <p:txBody>
          <a:bodyPr/>
          <a:lstStyle>
            <a:lvl1pPr>
              <a:defRPr sz="5300"/>
            </a:lvl1pPr>
            <a:lvl2pPr>
              <a:defRPr sz="4500"/>
            </a:lvl2pPr>
            <a:lvl3pPr>
              <a:defRPr sz="38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7B0C-989B-49B4-9210-878582690DD6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1" y="9010720"/>
            <a:ext cx="17281525" cy="517599"/>
          </a:xfrm>
        </p:spPr>
        <p:txBody>
          <a:bodyPr/>
          <a:lstStyle>
            <a:lvl1pPr algn="l">
              <a:defRPr lang="en-US" sz="100" b="0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en-US"/>
              <a:t> 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4971-35B9-488D-8EB6-D3253F172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95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078" y="2176167"/>
            <a:ext cx="7635675" cy="906923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64108" indent="0">
              <a:buNone/>
              <a:defRPr sz="3800" b="1"/>
            </a:lvl2pPr>
            <a:lvl3pPr marL="1728216" indent="0">
              <a:buNone/>
              <a:defRPr sz="3400" b="1"/>
            </a:lvl3pPr>
            <a:lvl4pPr marL="2592324" indent="0">
              <a:buNone/>
              <a:defRPr sz="3000" b="1"/>
            </a:lvl4pPr>
            <a:lvl5pPr marL="3456432" indent="0">
              <a:buNone/>
              <a:defRPr sz="3000" b="1"/>
            </a:lvl5pPr>
            <a:lvl6pPr marL="4320540" indent="0">
              <a:buNone/>
              <a:defRPr sz="3000" b="1"/>
            </a:lvl6pPr>
            <a:lvl7pPr marL="5184647" indent="0">
              <a:buNone/>
              <a:defRPr sz="3000" b="1"/>
            </a:lvl7pPr>
            <a:lvl8pPr marL="6048756" indent="0">
              <a:buNone/>
              <a:defRPr sz="3000" b="1"/>
            </a:lvl8pPr>
            <a:lvl9pPr marL="6912864" indent="0">
              <a:buNone/>
              <a:defRPr sz="3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4078" y="3083090"/>
            <a:ext cx="7635675" cy="5601317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4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778778" y="2176167"/>
            <a:ext cx="7638675" cy="906923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64108" indent="0">
              <a:buNone/>
              <a:defRPr sz="3800" b="1"/>
            </a:lvl2pPr>
            <a:lvl3pPr marL="1728216" indent="0">
              <a:buNone/>
              <a:defRPr sz="3400" b="1"/>
            </a:lvl3pPr>
            <a:lvl4pPr marL="2592324" indent="0">
              <a:buNone/>
              <a:defRPr sz="3000" b="1"/>
            </a:lvl4pPr>
            <a:lvl5pPr marL="3456432" indent="0">
              <a:buNone/>
              <a:defRPr sz="3000" b="1"/>
            </a:lvl5pPr>
            <a:lvl6pPr marL="4320540" indent="0">
              <a:buNone/>
              <a:defRPr sz="3000" b="1"/>
            </a:lvl6pPr>
            <a:lvl7pPr marL="5184647" indent="0">
              <a:buNone/>
              <a:defRPr sz="3000" b="1"/>
            </a:lvl7pPr>
            <a:lvl8pPr marL="6048756" indent="0">
              <a:buNone/>
              <a:defRPr sz="3000" b="1"/>
            </a:lvl8pPr>
            <a:lvl9pPr marL="6912864" indent="0">
              <a:buNone/>
              <a:defRPr sz="3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778778" y="3083090"/>
            <a:ext cx="7638675" cy="5601317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4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7B0C-989B-49B4-9210-878582690DD6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1" y="9010720"/>
            <a:ext cx="17281525" cy="517599"/>
          </a:xfrm>
        </p:spPr>
        <p:txBody>
          <a:bodyPr/>
          <a:lstStyle>
            <a:lvl1pPr algn="l">
              <a:defRPr lang="en-US" sz="100" b="0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en-US"/>
              <a:t> 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4971-35B9-488D-8EB6-D3253F172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21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7B0C-989B-49B4-9210-878582690DD6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1" y="9010720"/>
            <a:ext cx="17281525" cy="517599"/>
          </a:xfrm>
        </p:spPr>
        <p:txBody>
          <a:bodyPr/>
          <a:lstStyle>
            <a:lvl1pPr algn="l">
              <a:defRPr lang="en-US" sz="100" b="0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en-US"/>
              <a:t> 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4971-35B9-488D-8EB6-D3253F172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91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7B0C-989B-49B4-9210-878582690DD6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1" y="9010720"/>
            <a:ext cx="17281525" cy="517599"/>
          </a:xfrm>
        </p:spPr>
        <p:txBody>
          <a:bodyPr/>
          <a:lstStyle>
            <a:lvl1pPr algn="l">
              <a:defRPr lang="en-US" sz="100" b="0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en-US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4971-35B9-488D-8EB6-D3253F172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23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081" y="387073"/>
            <a:ext cx="5685504" cy="1647314"/>
          </a:xfrm>
        </p:spPr>
        <p:txBody>
          <a:bodyPr anchor="b"/>
          <a:lstStyle>
            <a:lvl1pPr algn="l">
              <a:defRPr sz="3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6598" y="387076"/>
            <a:ext cx="9660853" cy="8297330"/>
          </a:xfrm>
        </p:spPr>
        <p:txBody>
          <a:bodyPr/>
          <a:lstStyle>
            <a:lvl1pPr>
              <a:defRPr sz="6000"/>
            </a:lvl1pPr>
            <a:lvl2pPr>
              <a:defRPr sz="5300"/>
            </a:lvl2pPr>
            <a:lvl3pPr>
              <a:defRPr sz="45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4081" y="2034390"/>
            <a:ext cx="5685504" cy="6650016"/>
          </a:xfrm>
        </p:spPr>
        <p:txBody>
          <a:bodyPr/>
          <a:lstStyle>
            <a:lvl1pPr marL="0" indent="0">
              <a:buNone/>
              <a:defRPr sz="2600"/>
            </a:lvl1pPr>
            <a:lvl2pPr marL="864108" indent="0">
              <a:buNone/>
              <a:defRPr sz="2300"/>
            </a:lvl2pPr>
            <a:lvl3pPr marL="1728216" indent="0">
              <a:buNone/>
              <a:defRPr sz="1900"/>
            </a:lvl3pPr>
            <a:lvl4pPr marL="2592324" indent="0">
              <a:buNone/>
              <a:defRPr sz="1700"/>
            </a:lvl4pPr>
            <a:lvl5pPr marL="3456432" indent="0">
              <a:buNone/>
              <a:defRPr sz="1700"/>
            </a:lvl5pPr>
            <a:lvl6pPr marL="4320540" indent="0">
              <a:buNone/>
              <a:defRPr sz="1700"/>
            </a:lvl6pPr>
            <a:lvl7pPr marL="5184647" indent="0">
              <a:buNone/>
              <a:defRPr sz="1700"/>
            </a:lvl7pPr>
            <a:lvl8pPr marL="6048756" indent="0">
              <a:buNone/>
              <a:defRPr sz="1700"/>
            </a:lvl8pPr>
            <a:lvl9pPr marL="6912864" indent="0">
              <a:buNone/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7B0C-989B-49B4-9210-878582690DD6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1" y="9010720"/>
            <a:ext cx="17281525" cy="517599"/>
          </a:xfrm>
        </p:spPr>
        <p:txBody>
          <a:bodyPr/>
          <a:lstStyle>
            <a:lvl1pPr algn="l">
              <a:defRPr lang="en-US" sz="100" b="0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en-US"/>
              <a:t> 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4971-35B9-488D-8EB6-D3253F172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21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7303" y="6805296"/>
            <a:ext cx="10368915" cy="803405"/>
          </a:xfrm>
        </p:spPr>
        <p:txBody>
          <a:bodyPr anchor="b"/>
          <a:lstStyle>
            <a:lvl1pPr algn="l">
              <a:defRPr sz="3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87303" y="868665"/>
            <a:ext cx="10368915" cy="5833110"/>
          </a:xfrm>
        </p:spPr>
        <p:txBody>
          <a:bodyPr/>
          <a:lstStyle>
            <a:lvl1pPr marL="0" indent="0">
              <a:buNone/>
              <a:defRPr sz="6000"/>
            </a:lvl1pPr>
            <a:lvl2pPr marL="864108" indent="0">
              <a:buNone/>
              <a:defRPr sz="5300"/>
            </a:lvl2pPr>
            <a:lvl3pPr marL="1728216" indent="0">
              <a:buNone/>
              <a:defRPr sz="4500"/>
            </a:lvl3pPr>
            <a:lvl4pPr marL="2592324" indent="0">
              <a:buNone/>
              <a:defRPr sz="3800"/>
            </a:lvl4pPr>
            <a:lvl5pPr marL="3456432" indent="0">
              <a:buNone/>
              <a:defRPr sz="3800"/>
            </a:lvl5pPr>
            <a:lvl6pPr marL="4320540" indent="0">
              <a:buNone/>
              <a:defRPr sz="3800"/>
            </a:lvl6pPr>
            <a:lvl7pPr marL="5184647" indent="0">
              <a:buNone/>
              <a:defRPr sz="3800"/>
            </a:lvl7pPr>
            <a:lvl8pPr marL="6048756" indent="0">
              <a:buNone/>
              <a:defRPr sz="3800"/>
            </a:lvl8pPr>
            <a:lvl9pPr marL="6912864" indent="0">
              <a:buNone/>
              <a:defRPr sz="3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87303" y="7608703"/>
            <a:ext cx="10368915" cy="1140967"/>
          </a:xfrm>
        </p:spPr>
        <p:txBody>
          <a:bodyPr/>
          <a:lstStyle>
            <a:lvl1pPr marL="0" indent="0">
              <a:buNone/>
              <a:defRPr sz="2600"/>
            </a:lvl1pPr>
            <a:lvl2pPr marL="864108" indent="0">
              <a:buNone/>
              <a:defRPr sz="2300"/>
            </a:lvl2pPr>
            <a:lvl3pPr marL="1728216" indent="0">
              <a:buNone/>
              <a:defRPr sz="1900"/>
            </a:lvl3pPr>
            <a:lvl4pPr marL="2592324" indent="0">
              <a:buNone/>
              <a:defRPr sz="1700"/>
            </a:lvl4pPr>
            <a:lvl5pPr marL="3456432" indent="0">
              <a:buNone/>
              <a:defRPr sz="1700"/>
            </a:lvl5pPr>
            <a:lvl6pPr marL="4320540" indent="0">
              <a:buNone/>
              <a:defRPr sz="1700"/>
            </a:lvl6pPr>
            <a:lvl7pPr marL="5184647" indent="0">
              <a:buNone/>
              <a:defRPr sz="1700"/>
            </a:lvl7pPr>
            <a:lvl8pPr marL="6048756" indent="0">
              <a:buNone/>
              <a:defRPr sz="1700"/>
            </a:lvl8pPr>
            <a:lvl9pPr marL="6912864" indent="0">
              <a:buNone/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7B0C-989B-49B4-9210-878582690DD6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1" y="9010720"/>
            <a:ext cx="17281525" cy="517599"/>
          </a:xfrm>
        </p:spPr>
        <p:txBody>
          <a:bodyPr/>
          <a:lstStyle>
            <a:lvl1pPr algn="l">
              <a:defRPr lang="en-US" sz="100" b="0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en-US"/>
              <a:t> 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4971-35B9-488D-8EB6-D3253F172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0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4077" y="389326"/>
            <a:ext cx="15553374" cy="1620308"/>
          </a:xfrm>
          <a:prstGeom prst="rect">
            <a:avLst/>
          </a:prstGeom>
        </p:spPr>
        <p:txBody>
          <a:bodyPr vert="horz" lIns="172822" tIns="86411" rIns="172822" bIns="8641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077" y="2268438"/>
            <a:ext cx="15553374" cy="6415971"/>
          </a:xfrm>
          <a:prstGeom prst="rect">
            <a:avLst/>
          </a:prstGeom>
        </p:spPr>
        <p:txBody>
          <a:bodyPr vert="horz" lIns="172822" tIns="86411" rIns="172822" bIns="8641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4076" y="9010720"/>
            <a:ext cx="4032356" cy="517599"/>
          </a:xfrm>
          <a:prstGeom prst="rect">
            <a:avLst/>
          </a:prstGeom>
        </p:spPr>
        <p:txBody>
          <a:bodyPr vert="horz" lIns="172822" tIns="86411" rIns="172822" bIns="86411" rtlCol="0" anchor="ctr"/>
          <a:lstStyle>
            <a:lvl1pPr algn="l">
              <a:defRPr sz="2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77B0C-989B-49B4-9210-878582690DD6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4521" y="9010720"/>
            <a:ext cx="5472483" cy="517599"/>
          </a:xfrm>
          <a:prstGeom prst="rect">
            <a:avLst/>
          </a:prstGeom>
        </p:spPr>
        <p:txBody>
          <a:bodyPr vert="horz" lIns="172822" tIns="86411" rIns="172822" bIns="86411" rtlCol="0" anchor="ctr"/>
          <a:lstStyle>
            <a:lvl1pPr algn="ctr">
              <a:defRPr sz="2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385094" y="9010720"/>
            <a:ext cx="4032356" cy="517599"/>
          </a:xfrm>
          <a:prstGeom prst="rect">
            <a:avLst/>
          </a:prstGeom>
        </p:spPr>
        <p:txBody>
          <a:bodyPr vert="horz" lIns="172822" tIns="86411" rIns="172822" bIns="86411" rtlCol="0" anchor="ctr"/>
          <a:lstStyle>
            <a:lvl1pPr algn="r">
              <a:defRPr sz="2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44971-35B9-488D-8EB6-D3253F172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054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5" r:id="rId12"/>
  </p:sldLayoutIdLst>
  <p:hf sldNum="0" hdr="0" dt="0"/>
  <p:txStyles>
    <p:titleStyle>
      <a:lvl1pPr algn="ctr" defTabSz="1728216" rtl="0" eaLnBrk="1" latinLnBrk="0" hangingPunct="1">
        <a:spcBef>
          <a:spcPct val="0"/>
        </a:spcBef>
        <a:buNone/>
        <a:defRPr sz="8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48081" indent="-648081" algn="l" defTabSz="1728216" rtl="0" eaLnBrk="1" latinLnBrk="0" hangingPunct="1">
        <a:spcBef>
          <a:spcPct val="200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404176" indent="-540068" algn="l" defTabSz="1728216" rtl="0" eaLnBrk="1" latinLnBrk="0" hangingPunct="1">
        <a:spcBef>
          <a:spcPct val="20000"/>
        </a:spcBef>
        <a:buFont typeface="Arial" panose="020B0604020202020204" pitchFamily="34" charset="0"/>
        <a:buChar char="–"/>
        <a:defRPr sz="5300" kern="1200">
          <a:solidFill>
            <a:schemeClr val="tx1"/>
          </a:solidFill>
          <a:latin typeface="+mn-lt"/>
          <a:ea typeface="+mn-ea"/>
          <a:cs typeface="+mn-cs"/>
        </a:defRPr>
      </a:lvl2pPr>
      <a:lvl3pPr marL="2160270" indent="-432054" algn="l" defTabSz="1728216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024378" indent="-432054" algn="l" defTabSz="1728216" rtl="0" eaLnBrk="1" latinLnBrk="0" hangingPunct="1">
        <a:spcBef>
          <a:spcPct val="20000"/>
        </a:spcBef>
        <a:buFont typeface="Arial" panose="020B0604020202020204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4pPr>
      <a:lvl5pPr marL="3888486" indent="-432054" algn="l" defTabSz="1728216" rtl="0" eaLnBrk="1" latinLnBrk="0" hangingPunct="1">
        <a:spcBef>
          <a:spcPct val="20000"/>
        </a:spcBef>
        <a:buFont typeface="Arial" panose="020B0604020202020204" pitchFamily="34" charset="0"/>
        <a:buChar char="»"/>
        <a:defRPr sz="3800" kern="1200">
          <a:solidFill>
            <a:schemeClr val="tx1"/>
          </a:solidFill>
          <a:latin typeface="+mn-lt"/>
          <a:ea typeface="+mn-ea"/>
          <a:cs typeface="+mn-cs"/>
        </a:defRPr>
      </a:lvl5pPr>
      <a:lvl6pPr marL="4752594" indent="-432054" algn="l" defTabSz="1728216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6pPr>
      <a:lvl7pPr marL="5616702" indent="-432054" algn="l" defTabSz="1728216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7pPr>
      <a:lvl8pPr marL="6480810" indent="-432054" algn="l" defTabSz="1728216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8pPr>
      <a:lvl9pPr marL="7344917" indent="-432054" algn="l" defTabSz="1728216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28216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64108" algn="l" defTabSz="1728216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728216" algn="l" defTabSz="1728216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592324" algn="l" defTabSz="1728216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456432" algn="l" defTabSz="1728216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20540" algn="l" defTabSz="1728216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184647" algn="l" defTabSz="1728216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6048756" algn="l" defTabSz="1728216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912864" algn="l" defTabSz="1728216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2.xml"/><Relationship Id="rId7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6" Type="http://schemas.openxmlformats.org/officeDocument/2006/relationships/image" Target="../media/image7.jpeg"/><Relationship Id="rId5" Type="http://schemas.openxmlformats.org/officeDocument/2006/relationships/image" Target="../media/image4.png"/><Relationship Id="rId4" Type="http://schemas.openxmlformats.org/officeDocument/2006/relationships/image" Target="../media/image6.jpe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6" Type="http://schemas.openxmlformats.org/officeDocument/2006/relationships/image" Target="../media/image7.jpeg"/><Relationship Id="rId5" Type="http://schemas.openxmlformats.org/officeDocument/2006/relationships/image" Target="../media/image4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0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2" y="9010719"/>
            <a:ext cx="17281525" cy="517599"/>
          </a:xfrm>
        </p:spPr>
        <p:txBody>
          <a:bodyPr/>
          <a:lstStyle/>
          <a:p>
            <a:r>
              <a:rPr lang="en-US"/>
              <a:t> </a:t>
            </a:r>
          </a:p>
        </p:txBody>
      </p:sp>
      <p:pic>
        <p:nvPicPr>
          <p:cNvPr id="25" name="Espace réservé pour une image  6">
            <a:extLst>
              <a:ext uri="{FF2B5EF4-FFF2-40B4-BE49-F238E27FC236}">
                <a16:creationId xmlns:a16="http://schemas.microsoft.com/office/drawing/2014/main" id="{BD27D44D-7CFC-4599-81F7-7B262FDF43A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6749716" y="784671"/>
            <a:ext cx="10252958" cy="822604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8ABF409-5009-458C-ABCA-F4A8BA23DD1F}"/>
              </a:ext>
            </a:extLst>
          </p:cNvPr>
          <p:cNvSpPr txBox="1"/>
          <p:nvPr/>
        </p:nvSpPr>
        <p:spPr>
          <a:xfrm>
            <a:off x="431850" y="784672"/>
            <a:ext cx="6120680" cy="8226048"/>
          </a:xfrm>
          <a:prstGeom prst="rect">
            <a:avLst/>
          </a:prstGeom>
          <a:solidFill>
            <a:srgbClr val="003684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8" name="Espace réservé du texte 8">
            <a:extLst>
              <a:ext uri="{FF2B5EF4-FFF2-40B4-BE49-F238E27FC236}">
                <a16:creationId xmlns:a16="http://schemas.microsoft.com/office/drawing/2014/main" id="{28B75F40-3FDB-4083-96BA-DE5EEF031ECD}"/>
              </a:ext>
            </a:extLst>
          </p:cNvPr>
          <p:cNvSpPr txBox="1">
            <a:spLocks/>
          </p:cNvSpPr>
          <p:nvPr/>
        </p:nvSpPr>
        <p:spPr bwMode="gray">
          <a:xfrm>
            <a:off x="575866" y="4500885"/>
            <a:ext cx="4752528" cy="1292662"/>
          </a:xfrm>
          <a:prstGeom prst="rect">
            <a:avLst/>
          </a:prstGeom>
        </p:spPr>
        <p:txBody>
          <a:bodyPr vert="horz" lIns="172822" tIns="86411" rIns="172822" bIns="86411" rtlCol="0" anchor="ctr"/>
          <a:lstStyle>
            <a:defPPr>
              <a:defRPr lang="en-US"/>
            </a:defPPr>
            <a:lvl1pPr marL="0" algn="r" defTabSz="1728216" rtl="0" eaLnBrk="1" latinLnBrk="0" hangingPunct="1"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64108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28216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592324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456432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320540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184648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48756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12864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914400">
              <a:spcBef>
                <a:spcPts val="1800"/>
              </a:spcBef>
              <a:buClr>
                <a:schemeClr val="accent5"/>
              </a:buClr>
            </a:pPr>
            <a:r>
              <a:rPr lang="tr-TR" sz="3200" dirty="0">
                <a:solidFill>
                  <a:srgbClr val="00AAA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BİR KİŞİNİN SOSYAL TARZINI BELİRLEME VE ESNEKLİK</a:t>
            </a:r>
          </a:p>
          <a:p>
            <a:pPr algn="l" defTabSz="914400">
              <a:spcBef>
                <a:spcPts val="1800"/>
              </a:spcBef>
              <a:buClr>
                <a:schemeClr val="accent5"/>
              </a:buClr>
            </a:pPr>
            <a:endParaRPr lang="tr-TR" sz="3200" dirty="0">
              <a:solidFill>
                <a:srgbClr val="00AAA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l" defTabSz="914400">
              <a:spcBef>
                <a:spcPts val="1800"/>
              </a:spcBef>
              <a:buClr>
                <a:schemeClr val="accent5"/>
              </a:buClr>
            </a:pPr>
            <a:r>
              <a:rPr lang="tr-TR" sz="3200" dirty="0">
                <a:solidFill>
                  <a:srgbClr val="00AAA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KESİNTİSİZ İLETİŞİM</a:t>
            </a:r>
            <a:endParaRPr lang="en-US" sz="3200" dirty="0">
              <a:solidFill>
                <a:srgbClr val="00AAA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9" name="Espace réservé du texte 8">
            <a:extLst>
              <a:ext uri="{FF2B5EF4-FFF2-40B4-BE49-F238E27FC236}">
                <a16:creationId xmlns:a16="http://schemas.microsoft.com/office/drawing/2014/main" id="{71F343C9-D54B-47EB-8666-2D2580E98F3B}"/>
              </a:ext>
            </a:extLst>
          </p:cNvPr>
          <p:cNvSpPr txBox="1">
            <a:spLocks/>
          </p:cNvSpPr>
          <p:nvPr/>
        </p:nvSpPr>
        <p:spPr bwMode="gray">
          <a:xfrm>
            <a:off x="576448" y="2015856"/>
            <a:ext cx="3616325" cy="1292662"/>
          </a:xfrm>
          <a:prstGeom prst="rect">
            <a:avLst/>
          </a:prstGeom>
        </p:spPr>
        <p:txBody>
          <a:bodyPr vert="horz" lIns="172822" tIns="86411" rIns="172822" bIns="86411" rtlCol="0" anchor="ctr"/>
          <a:lstStyle>
            <a:defPPr>
              <a:defRPr lang="en-US"/>
            </a:defPPr>
            <a:lvl1pPr marL="0" algn="r" defTabSz="1728216" rtl="0" eaLnBrk="1" latinLnBrk="0" hangingPunct="1"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64108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28216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592324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456432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320540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184648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48756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12864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914400">
              <a:spcBef>
                <a:spcPts val="1800"/>
              </a:spcBef>
              <a:buClr>
                <a:schemeClr val="accent5"/>
              </a:buClr>
            </a:pPr>
            <a:r>
              <a:rPr lang="tr-TR" sz="3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SABRİ ÖZLEM</a:t>
            </a:r>
            <a:endParaRPr lang="en-US" sz="32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0" name="Espace réservé du texte 10">
            <a:extLst>
              <a:ext uri="{FF2B5EF4-FFF2-40B4-BE49-F238E27FC236}">
                <a16:creationId xmlns:a16="http://schemas.microsoft.com/office/drawing/2014/main" id="{1CA78D65-28BD-4E4C-ACD7-B3EAF6E3BD41}"/>
              </a:ext>
            </a:extLst>
          </p:cNvPr>
          <p:cNvSpPr txBox="1">
            <a:spLocks/>
          </p:cNvSpPr>
          <p:nvPr/>
        </p:nvSpPr>
        <p:spPr bwMode="gray">
          <a:xfrm>
            <a:off x="611396" y="7428995"/>
            <a:ext cx="3621043" cy="276999"/>
          </a:xfrm>
          <a:prstGeom prst="rect">
            <a:avLst/>
          </a:prstGeom>
        </p:spPr>
        <p:txBody>
          <a:bodyPr vert="horz" lIns="172822" tIns="86411" rIns="172822" bIns="86411" rtlCol="0" anchor="ctr"/>
          <a:lstStyle>
            <a:defPPr>
              <a:defRPr lang="en-US"/>
            </a:defPPr>
            <a:lvl1pPr marL="0" algn="l" defTabSz="1728216" rtl="0" eaLnBrk="1" latinLnBrk="0" hangingPunct="1">
              <a:defRPr lang="en-US" sz="100" b="0" i="0" u="none" kern="1200">
                <a:solidFill>
                  <a:srgbClr val="000000"/>
                </a:solidFill>
                <a:latin typeface="Times New Roman"/>
                <a:ea typeface="+mn-ea"/>
                <a:cs typeface="+mn-cs"/>
              </a:defRPr>
            </a:lvl1pPr>
            <a:lvl2pPr marL="864108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28216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592324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456432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320540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184648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48756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12864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spcBef>
                <a:spcPts val="1800"/>
              </a:spcBef>
              <a:buClr>
                <a:schemeClr val="accent5"/>
              </a:buClr>
            </a:pPr>
            <a:r>
              <a:rPr lang="tr-TR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ŞUBAT 2022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A344BEA-E4E1-4165-9B9E-3DCE176D882E}"/>
              </a:ext>
            </a:extLst>
          </p:cNvPr>
          <p:cNvGrpSpPr/>
          <p:nvPr/>
        </p:nvGrpSpPr>
        <p:grpSpPr>
          <a:xfrm>
            <a:off x="14165695" y="71278"/>
            <a:ext cx="2836979" cy="713393"/>
            <a:chOff x="14165695" y="71278"/>
            <a:chExt cx="2873106" cy="803503"/>
          </a:xfrm>
        </p:grpSpPr>
        <p:pic>
          <p:nvPicPr>
            <p:cNvPr id="10" name="Picture 9" descr="Diagram, logo, company name&#10;&#10;Description automatically generated">
              <a:extLst>
                <a:ext uri="{FF2B5EF4-FFF2-40B4-BE49-F238E27FC236}">
                  <a16:creationId xmlns:a16="http://schemas.microsoft.com/office/drawing/2014/main" id="{05B1D3F4-F8CB-494F-8142-3786EBED17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5856599" y="540445"/>
              <a:ext cx="1182202" cy="298413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DDE8F9D-D73C-47A6-848E-D8F1A1D2FA2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20109"/>
            <a:stretch/>
          </p:blipFill>
          <p:spPr bwMode="auto">
            <a:xfrm>
              <a:off x="14401402" y="71278"/>
              <a:ext cx="2308447" cy="427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Diagram, logo, company name&#10;&#10;Description automatically generated">
              <a:extLst>
                <a:ext uri="{FF2B5EF4-FFF2-40B4-BE49-F238E27FC236}">
                  <a16:creationId xmlns:a16="http://schemas.microsoft.com/office/drawing/2014/main" id="{7DF9B51F-A49C-450C-ADC3-3A5917CFD8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4165695" y="569626"/>
              <a:ext cx="1690904" cy="3051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34289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JPseudoFooter">
            <a:extLst>
              <a:ext uri="{FF2B5EF4-FFF2-40B4-BE49-F238E27FC236}">
                <a16:creationId xmlns:a16="http://schemas.microsoft.com/office/drawing/2014/main" id="{A41662AB-6E25-4454-94F3-736B5B751357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290882" y="9466262"/>
            <a:ext cx="16921493" cy="1141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12960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2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</a:p>
        </p:txBody>
      </p:sp>
      <p:sp>
        <p:nvSpPr>
          <p:cNvPr id="15" name="Titre 1">
            <a:extLst>
              <a:ext uri="{FF2B5EF4-FFF2-40B4-BE49-F238E27FC236}">
                <a16:creationId xmlns:a16="http://schemas.microsoft.com/office/drawing/2014/main" id="{F1FF60F8-B73D-4024-BF37-2614B0D532A7}"/>
              </a:ext>
            </a:extLst>
          </p:cNvPr>
          <p:cNvSpPr txBox="1">
            <a:spLocks/>
          </p:cNvSpPr>
          <p:nvPr/>
        </p:nvSpPr>
        <p:spPr>
          <a:xfrm>
            <a:off x="445330" y="-56028"/>
            <a:ext cx="13452016" cy="1239860"/>
          </a:xfrm>
          <a:prstGeom prst="rect">
            <a:avLst/>
          </a:prstGeom>
        </p:spPr>
        <p:txBody>
          <a:bodyPr vert="horz" wrap="square" lIns="0" tIns="51028" rIns="102056" bIns="51028" rtlCol="0" anchor="ctr">
            <a:no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fr-FR" sz="1800" b="1" kern="1200" dirty="0">
                <a:solidFill>
                  <a:srgbClr val="0070C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+mn-cs"/>
              </a:defRPr>
            </a:lvl1pPr>
          </a:lstStyle>
          <a:p>
            <a:pPr lvl="0" defTabSz="972053">
              <a:defRPr/>
            </a:pPr>
            <a:r>
              <a:rPr lang="tr-TR" sz="4400" i="1" kern="0" dirty="0">
                <a:solidFill>
                  <a:srgbClr val="1F497D"/>
                </a:solidFill>
                <a:latin typeface="Calibri"/>
              </a:rPr>
              <a:t>SOSYAL TARZINI BELİRLEME (EŞİM)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AA1A1FF-F5E6-47FC-B62B-C0DAEDEDF817}"/>
              </a:ext>
            </a:extLst>
          </p:cNvPr>
          <p:cNvCxnSpPr>
            <a:cxnSpLocks/>
          </p:cNvCxnSpPr>
          <p:nvPr/>
        </p:nvCxnSpPr>
        <p:spPr>
          <a:xfrm>
            <a:off x="363268" y="900485"/>
            <a:ext cx="16702430" cy="0"/>
          </a:xfrm>
          <a:prstGeom prst="line">
            <a:avLst/>
          </a:prstGeom>
          <a:ln w="76200">
            <a:solidFill>
              <a:srgbClr val="0036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559FB06-06A1-426B-99FB-2D9032ED5D71}"/>
              </a:ext>
            </a:extLst>
          </p:cNvPr>
          <p:cNvGrpSpPr/>
          <p:nvPr/>
        </p:nvGrpSpPr>
        <p:grpSpPr>
          <a:xfrm>
            <a:off x="14165695" y="71278"/>
            <a:ext cx="2873106" cy="757199"/>
            <a:chOff x="14165695" y="71278"/>
            <a:chExt cx="2873106" cy="803503"/>
          </a:xfrm>
        </p:grpSpPr>
        <p:pic>
          <p:nvPicPr>
            <p:cNvPr id="43" name="Picture 42" descr="Diagram, logo, company name&#10;&#10;Description automatically generated">
              <a:extLst>
                <a:ext uri="{FF2B5EF4-FFF2-40B4-BE49-F238E27FC236}">
                  <a16:creationId xmlns:a16="http://schemas.microsoft.com/office/drawing/2014/main" id="{B1BEAE19-4BD3-4414-92C7-DA6E0AA8331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5856599" y="540445"/>
              <a:ext cx="1182202" cy="298413"/>
            </a:xfrm>
            <a:prstGeom prst="rect">
              <a:avLst/>
            </a:prstGeom>
          </p:spPr>
        </p:pic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C2690DDD-2EF7-4E67-ADB7-EA1EA795D4A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20109"/>
            <a:stretch/>
          </p:blipFill>
          <p:spPr bwMode="auto">
            <a:xfrm>
              <a:off x="14401402" y="71278"/>
              <a:ext cx="2308447" cy="427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" name="Picture 44" descr="Diagram, logo, company name&#10;&#10;Description automatically generated">
              <a:extLst>
                <a:ext uri="{FF2B5EF4-FFF2-40B4-BE49-F238E27FC236}">
                  <a16:creationId xmlns:a16="http://schemas.microsoft.com/office/drawing/2014/main" id="{98DDAA24-2A65-426D-A60C-482E68A57CF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165695" y="569626"/>
              <a:ext cx="1690904" cy="305155"/>
            </a:xfrm>
            <a:prstGeom prst="rect">
              <a:avLst/>
            </a:prstGeom>
          </p:spPr>
        </p:pic>
      </p:grpSp>
      <p:graphicFrame>
        <p:nvGraphicFramePr>
          <p:cNvPr id="57" name="Chart 56">
            <a:extLst>
              <a:ext uri="{FF2B5EF4-FFF2-40B4-BE49-F238E27FC236}">
                <a16:creationId xmlns:a16="http://schemas.microsoft.com/office/drawing/2014/main" id="{49B7E1B6-3043-4D44-8B6A-473D3F1F55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649433"/>
              </p:ext>
            </p:extLst>
          </p:nvPr>
        </p:nvGraphicFramePr>
        <p:xfrm>
          <a:off x="8640761" y="6170429"/>
          <a:ext cx="4464496" cy="4015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1" name="Rectangle 6">
            <a:extLst>
              <a:ext uri="{FF2B5EF4-FFF2-40B4-BE49-F238E27FC236}">
                <a16:creationId xmlns:a16="http://schemas.microsoft.com/office/drawing/2014/main" id="{EEBCCA97-4DF7-42E3-864E-5265737F0E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330" y="1885131"/>
            <a:ext cx="8078370" cy="276536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tr-TR" sz="2400" b="1" i="0" dirty="0">
                <a:solidFill>
                  <a:srgbClr val="FA0057"/>
                </a:solidFill>
                <a:effectLst/>
                <a:latin typeface="proxima-nova"/>
              </a:rPr>
              <a:t>ÇALIŞKAN, GAYRET GÖSTEREN</a:t>
            </a:r>
          </a:p>
          <a:p>
            <a:pPr marL="1207008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tr-TR" sz="2400" b="1" i="0" dirty="0">
                <a:solidFill>
                  <a:srgbClr val="003684"/>
                </a:solidFill>
                <a:effectLst/>
                <a:latin typeface="proxima-nova"/>
              </a:rPr>
              <a:t>İşini severek ve özveri ile yapar</a:t>
            </a:r>
            <a:endParaRPr lang="tr-TR" sz="2400" b="1" i="0" dirty="0">
              <a:solidFill>
                <a:srgbClr val="FF8000"/>
              </a:solidFill>
              <a:effectLst/>
              <a:latin typeface="proxima-nova"/>
            </a:endParaRPr>
          </a:p>
          <a:p>
            <a:pPr marL="1207008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tr-TR" sz="1800" b="1" i="0" dirty="0">
              <a:solidFill>
                <a:srgbClr val="FA0057"/>
              </a:solidFill>
              <a:effectLst/>
              <a:latin typeface="proxima-nova"/>
            </a:endParaRPr>
          </a:p>
          <a:p>
            <a:pPr marL="1207008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tr-TR" sz="2400" b="1" i="0" dirty="0">
              <a:solidFill>
                <a:srgbClr val="FA0057"/>
              </a:solidFill>
              <a:effectLst/>
              <a:latin typeface="proxima-nova"/>
            </a:endParaRP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B04144CF-CBA3-4EBF-A88F-DA7E8C55F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440" y="3975676"/>
            <a:ext cx="8078370" cy="276536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rgbClr val="FA0057"/>
                </a:solidFill>
                <a:latin typeface="proxima-nova"/>
              </a:rPr>
              <a:t>SON DAKİKAYA BIRAKMAZ</a:t>
            </a:r>
            <a:endParaRPr lang="tr-TR" sz="2400" b="1" i="0" dirty="0">
              <a:solidFill>
                <a:srgbClr val="FA0057"/>
              </a:solidFill>
              <a:effectLst/>
              <a:latin typeface="proxima-nova"/>
            </a:endParaRPr>
          </a:p>
          <a:p>
            <a:pPr marL="1207008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tr-TR" sz="2400" b="1" i="0" dirty="0">
                <a:solidFill>
                  <a:srgbClr val="003684"/>
                </a:solidFill>
                <a:effectLst/>
                <a:latin typeface="proxima-nova"/>
              </a:rPr>
              <a:t>Çok ihtiyatlı, garanticidir. Risk almayı tercih etmez.</a:t>
            </a:r>
            <a:endParaRPr lang="tr-TR" sz="2400" b="1" i="0" dirty="0">
              <a:solidFill>
                <a:srgbClr val="FF8000"/>
              </a:solidFill>
              <a:effectLst/>
              <a:latin typeface="proxima-nova"/>
            </a:endParaRPr>
          </a:p>
          <a:p>
            <a:pPr marL="1207008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tr-TR" sz="1800" b="1" i="0" dirty="0">
              <a:solidFill>
                <a:srgbClr val="FA0057"/>
              </a:solidFill>
              <a:effectLst/>
              <a:latin typeface="proxima-nova"/>
            </a:endParaRPr>
          </a:p>
          <a:p>
            <a:pPr marL="1207008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tr-TR" sz="2400" b="1" i="0" dirty="0">
              <a:solidFill>
                <a:srgbClr val="FA0057"/>
              </a:solidFill>
              <a:effectLst/>
              <a:latin typeface="proxima-nova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47215A0-F69B-4957-AEFA-37CB0D32D2D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23700" y="1335653"/>
            <a:ext cx="8005144" cy="386432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AEDA1E1-E23A-4CAB-B580-5850F44F4C3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23700" y="5688543"/>
            <a:ext cx="8005144" cy="3086292"/>
          </a:xfrm>
          <a:prstGeom prst="rect">
            <a:avLst/>
          </a:prstGeom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B3B52061-7A89-4D23-BED7-252095A8E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330" y="6170429"/>
            <a:ext cx="8078370" cy="276536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rgbClr val="FA0057"/>
                </a:solidFill>
                <a:latin typeface="proxima-nova"/>
              </a:rPr>
              <a:t>TİTİZ VE DÜZENLİDİR</a:t>
            </a:r>
            <a:endParaRPr lang="tr-TR" sz="2400" b="1" i="0" dirty="0">
              <a:solidFill>
                <a:srgbClr val="FA0057"/>
              </a:solidFill>
              <a:effectLst/>
              <a:latin typeface="proxima-nova"/>
            </a:endParaRPr>
          </a:p>
          <a:p>
            <a:pPr marL="1207008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tr-TR" sz="2400" b="1" i="0" dirty="0">
                <a:solidFill>
                  <a:srgbClr val="003684"/>
                </a:solidFill>
                <a:effectLst/>
                <a:latin typeface="proxima-nova"/>
              </a:rPr>
              <a:t>Bulunduğu her ortamda düzenlidir (Ev, iş ya da sosyal ortam). Bu durum onu yıpratıyor olsa da asla vazgeçmez.</a:t>
            </a:r>
            <a:endParaRPr lang="tr-TR" sz="2400" b="1" i="0" dirty="0">
              <a:solidFill>
                <a:srgbClr val="FF8000"/>
              </a:solidFill>
              <a:effectLst/>
              <a:latin typeface="proxima-nova"/>
            </a:endParaRPr>
          </a:p>
          <a:p>
            <a:pPr marL="1207008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tr-TR" sz="1800" b="1" i="0" dirty="0">
              <a:solidFill>
                <a:srgbClr val="FA0057"/>
              </a:solidFill>
              <a:effectLst/>
              <a:latin typeface="proxima-nova"/>
            </a:endParaRPr>
          </a:p>
          <a:p>
            <a:pPr marL="1207008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tr-TR" sz="2400" b="1" i="0" dirty="0">
              <a:solidFill>
                <a:srgbClr val="FA0057"/>
              </a:solidFill>
              <a:effectLst/>
              <a:latin typeface="proxima-nova"/>
            </a:endParaRPr>
          </a:p>
        </p:txBody>
      </p:sp>
    </p:spTree>
    <p:extLst>
      <p:ext uri="{BB962C8B-B14F-4D97-AF65-F5344CB8AC3E}">
        <p14:creationId xmlns:p14="http://schemas.microsoft.com/office/powerpoint/2010/main" val="2902861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2" y="9010719"/>
            <a:ext cx="17281525" cy="517599"/>
          </a:xfrm>
        </p:spPr>
        <p:txBody>
          <a:bodyPr/>
          <a:lstStyle/>
          <a:p>
            <a:r>
              <a:rPr lang="en-US"/>
              <a:t> </a:t>
            </a:r>
          </a:p>
        </p:txBody>
      </p:sp>
      <p:pic>
        <p:nvPicPr>
          <p:cNvPr id="25" name="Espace réservé pour une image  6">
            <a:extLst>
              <a:ext uri="{FF2B5EF4-FFF2-40B4-BE49-F238E27FC236}">
                <a16:creationId xmlns:a16="http://schemas.microsoft.com/office/drawing/2014/main" id="{BD27D44D-7CFC-4599-81F7-7B262FDF43A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6749716" y="784671"/>
            <a:ext cx="10252958" cy="822604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8ABF409-5009-458C-ABCA-F4A8BA23DD1F}"/>
              </a:ext>
            </a:extLst>
          </p:cNvPr>
          <p:cNvSpPr txBox="1"/>
          <p:nvPr/>
        </p:nvSpPr>
        <p:spPr>
          <a:xfrm>
            <a:off x="431850" y="784672"/>
            <a:ext cx="6120680" cy="8226048"/>
          </a:xfrm>
          <a:prstGeom prst="rect">
            <a:avLst/>
          </a:prstGeom>
          <a:solidFill>
            <a:srgbClr val="003684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8" name="Espace réservé du texte 8">
            <a:extLst>
              <a:ext uri="{FF2B5EF4-FFF2-40B4-BE49-F238E27FC236}">
                <a16:creationId xmlns:a16="http://schemas.microsoft.com/office/drawing/2014/main" id="{28B75F40-3FDB-4083-96BA-DE5EEF031ECD}"/>
              </a:ext>
            </a:extLst>
          </p:cNvPr>
          <p:cNvSpPr txBox="1">
            <a:spLocks/>
          </p:cNvSpPr>
          <p:nvPr/>
        </p:nvSpPr>
        <p:spPr bwMode="gray">
          <a:xfrm>
            <a:off x="575866" y="4500885"/>
            <a:ext cx="4752528" cy="1292662"/>
          </a:xfrm>
          <a:prstGeom prst="rect">
            <a:avLst/>
          </a:prstGeom>
        </p:spPr>
        <p:txBody>
          <a:bodyPr vert="horz" lIns="172822" tIns="86411" rIns="172822" bIns="86411" rtlCol="0" anchor="ctr"/>
          <a:lstStyle>
            <a:defPPr>
              <a:defRPr lang="en-US"/>
            </a:defPPr>
            <a:lvl1pPr marL="0" algn="r" defTabSz="1728216" rtl="0" eaLnBrk="1" latinLnBrk="0" hangingPunct="1"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64108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28216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592324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456432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320540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184648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48756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12864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914400">
              <a:spcBef>
                <a:spcPts val="1800"/>
              </a:spcBef>
              <a:buClr>
                <a:schemeClr val="accent5"/>
              </a:buClr>
            </a:pPr>
            <a:r>
              <a:rPr lang="tr-TR" sz="3200" dirty="0">
                <a:solidFill>
                  <a:srgbClr val="00AAA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BİR KİŞİ İLE OLAN İLETİŞİMDE TA İLE ÇÖZÜMLEME</a:t>
            </a:r>
          </a:p>
          <a:p>
            <a:pPr algn="l" defTabSz="914400">
              <a:spcBef>
                <a:spcPts val="1800"/>
              </a:spcBef>
              <a:buClr>
                <a:schemeClr val="accent5"/>
              </a:buClr>
            </a:pPr>
            <a:endParaRPr lang="tr-TR" sz="3200" dirty="0">
              <a:solidFill>
                <a:srgbClr val="00AAA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l" defTabSz="914400">
              <a:spcBef>
                <a:spcPts val="1800"/>
              </a:spcBef>
              <a:buClr>
                <a:schemeClr val="accent5"/>
              </a:buClr>
            </a:pPr>
            <a:r>
              <a:rPr lang="tr-TR" sz="3200" dirty="0">
                <a:solidFill>
                  <a:srgbClr val="00AAA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KESİNTİSİZ İLETİŞİM</a:t>
            </a:r>
            <a:endParaRPr lang="en-US" sz="3200" dirty="0">
              <a:solidFill>
                <a:srgbClr val="00AAA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9" name="Espace réservé du texte 8">
            <a:extLst>
              <a:ext uri="{FF2B5EF4-FFF2-40B4-BE49-F238E27FC236}">
                <a16:creationId xmlns:a16="http://schemas.microsoft.com/office/drawing/2014/main" id="{71F343C9-D54B-47EB-8666-2D2580E98F3B}"/>
              </a:ext>
            </a:extLst>
          </p:cNvPr>
          <p:cNvSpPr txBox="1">
            <a:spLocks/>
          </p:cNvSpPr>
          <p:nvPr/>
        </p:nvSpPr>
        <p:spPr bwMode="gray">
          <a:xfrm>
            <a:off x="576448" y="2015856"/>
            <a:ext cx="3616325" cy="1292662"/>
          </a:xfrm>
          <a:prstGeom prst="rect">
            <a:avLst/>
          </a:prstGeom>
        </p:spPr>
        <p:txBody>
          <a:bodyPr vert="horz" lIns="172822" tIns="86411" rIns="172822" bIns="86411" rtlCol="0" anchor="ctr"/>
          <a:lstStyle>
            <a:defPPr>
              <a:defRPr lang="en-US"/>
            </a:defPPr>
            <a:lvl1pPr marL="0" algn="r" defTabSz="1728216" rtl="0" eaLnBrk="1" latinLnBrk="0" hangingPunct="1"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64108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28216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592324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456432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320540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184648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48756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12864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914400">
              <a:spcBef>
                <a:spcPts val="1800"/>
              </a:spcBef>
              <a:buClr>
                <a:schemeClr val="accent5"/>
              </a:buClr>
            </a:pPr>
            <a:r>
              <a:rPr lang="tr-TR" sz="3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SABRİ ÖZLEM</a:t>
            </a:r>
            <a:endParaRPr lang="en-US" sz="32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0" name="Espace réservé du texte 10">
            <a:extLst>
              <a:ext uri="{FF2B5EF4-FFF2-40B4-BE49-F238E27FC236}">
                <a16:creationId xmlns:a16="http://schemas.microsoft.com/office/drawing/2014/main" id="{1CA78D65-28BD-4E4C-ACD7-B3EAF6E3BD41}"/>
              </a:ext>
            </a:extLst>
          </p:cNvPr>
          <p:cNvSpPr txBox="1">
            <a:spLocks/>
          </p:cNvSpPr>
          <p:nvPr/>
        </p:nvSpPr>
        <p:spPr bwMode="gray">
          <a:xfrm>
            <a:off x="611396" y="7428995"/>
            <a:ext cx="3621043" cy="276999"/>
          </a:xfrm>
          <a:prstGeom prst="rect">
            <a:avLst/>
          </a:prstGeom>
        </p:spPr>
        <p:txBody>
          <a:bodyPr vert="horz" lIns="172822" tIns="86411" rIns="172822" bIns="86411" rtlCol="0" anchor="ctr"/>
          <a:lstStyle>
            <a:defPPr>
              <a:defRPr lang="en-US"/>
            </a:defPPr>
            <a:lvl1pPr marL="0" algn="l" defTabSz="1728216" rtl="0" eaLnBrk="1" latinLnBrk="0" hangingPunct="1">
              <a:defRPr lang="en-US" sz="100" b="0" i="0" u="none" kern="1200">
                <a:solidFill>
                  <a:srgbClr val="000000"/>
                </a:solidFill>
                <a:latin typeface="Times New Roman"/>
                <a:ea typeface="+mn-ea"/>
                <a:cs typeface="+mn-cs"/>
              </a:defRPr>
            </a:lvl1pPr>
            <a:lvl2pPr marL="864108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28216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592324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456432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320540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184648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48756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12864" algn="l" defTabSz="1728216" rtl="0" eaLnBrk="1" latinLnBrk="0" hangingPunct="1"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spcBef>
                <a:spcPts val="1800"/>
              </a:spcBef>
              <a:buClr>
                <a:schemeClr val="accent5"/>
              </a:buClr>
            </a:pPr>
            <a:r>
              <a:rPr lang="tr-TR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ŞUBAT 2022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A344BEA-E4E1-4165-9B9E-3DCE176D882E}"/>
              </a:ext>
            </a:extLst>
          </p:cNvPr>
          <p:cNvGrpSpPr/>
          <p:nvPr/>
        </p:nvGrpSpPr>
        <p:grpSpPr>
          <a:xfrm>
            <a:off x="14165695" y="71278"/>
            <a:ext cx="2836979" cy="713393"/>
            <a:chOff x="14165695" y="71278"/>
            <a:chExt cx="2873106" cy="803503"/>
          </a:xfrm>
        </p:grpSpPr>
        <p:pic>
          <p:nvPicPr>
            <p:cNvPr id="10" name="Picture 9" descr="Diagram, logo, company name&#10;&#10;Description automatically generated">
              <a:extLst>
                <a:ext uri="{FF2B5EF4-FFF2-40B4-BE49-F238E27FC236}">
                  <a16:creationId xmlns:a16="http://schemas.microsoft.com/office/drawing/2014/main" id="{05B1D3F4-F8CB-494F-8142-3786EBED17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5856599" y="540445"/>
              <a:ext cx="1182202" cy="298413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DDE8F9D-D73C-47A6-848E-D8F1A1D2FA2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20109"/>
            <a:stretch/>
          </p:blipFill>
          <p:spPr bwMode="auto">
            <a:xfrm>
              <a:off x="14401402" y="71278"/>
              <a:ext cx="2308447" cy="427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Diagram, logo, company name&#10;&#10;Description automatically generated">
              <a:extLst>
                <a:ext uri="{FF2B5EF4-FFF2-40B4-BE49-F238E27FC236}">
                  <a16:creationId xmlns:a16="http://schemas.microsoft.com/office/drawing/2014/main" id="{7DF9B51F-A49C-450C-ADC3-3A5917CFD8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4165695" y="569626"/>
              <a:ext cx="1690904" cy="3051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78123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JPseudoFooter">
            <a:extLst>
              <a:ext uri="{FF2B5EF4-FFF2-40B4-BE49-F238E27FC236}">
                <a16:creationId xmlns:a16="http://schemas.microsoft.com/office/drawing/2014/main" id="{A41662AB-6E25-4454-94F3-736B5B751357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290882" y="9466262"/>
            <a:ext cx="16921493" cy="1141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12960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2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</a:p>
        </p:txBody>
      </p:sp>
      <p:sp>
        <p:nvSpPr>
          <p:cNvPr id="15" name="Titre 1">
            <a:extLst>
              <a:ext uri="{FF2B5EF4-FFF2-40B4-BE49-F238E27FC236}">
                <a16:creationId xmlns:a16="http://schemas.microsoft.com/office/drawing/2014/main" id="{F1FF60F8-B73D-4024-BF37-2614B0D532A7}"/>
              </a:ext>
            </a:extLst>
          </p:cNvPr>
          <p:cNvSpPr txBox="1">
            <a:spLocks/>
          </p:cNvSpPr>
          <p:nvPr/>
        </p:nvSpPr>
        <p:spPr>
          <a:xfrm>
            <a:off x="445330" y="-56028"/>
            <a:ext cx="13452016" cy="1239860"/>
          </a:xfrm>
          <a:prstGeom prst="rect">
            <a:avLst/>
          </a:prstGeom>
        </p:spPr>
        <p:txBody>
          <a:bodyPr vert="horz" wrap="square" lIns="0" tIns="51028" rIns="102056" bIns="51028" rtlCol="0" anchor="ctr">
            <a:no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fr-FR" sz="1800" b="1" kern="1200" dirty="0">
                <a:solidFill>
                  <a:srgbClr val="0070C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+mn-cs"/>
              </a:defRPr>
            </a:lvl1pPr>
          </a:lstStyle>
          <a:p>
            <a:pPr lvl="0" defTabSz="972053">
              <a:defRPr/>
            </a:pPr>
            <a:r>
              <a:rPr lang="tr-TR" sz="4400" i="1" kern="0" dirty="0">
                <a:solidFill>
                  <a:srgbClr val="1F497D"/>
                </a:solidFill>
                <a:latin typeface="Calibri"/>
              </a:rPr>
              <a:t>ÇÖZÜMLEME VE DEĞİŞTİRME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AA1A1FF-F5E6-47FC-B62B-C0DAEDEDF817}"/>
              </a:ext>
            </a:extLst>
          </p:cNvPr>
          <p:cNvCxnSpPr>
            <a:cxnSpLocks/>
          </p:cNvCxnSpPr>
          <p:nvPr/>
        </p:nvCxnSpPr>
        <p:spPr>
          <a:xfrm>
            <a:off x="363268" y="900485"/>
            <a:ext cx="16702430" cy="0"/>
          </a:xfrm>
          <a:prstGeom prst="line">
            <a:avLst/>
          </a:prstGeom>
          <a:ln w="76200">
            <a:solidFill>
              <a:srgbClr val="0036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559FB06-06A1-426B-99FB-2D9032ED5D71}"/>
              </a:ext>
            </a:extLst>
          </p:cNvPr>
          <p:cNvGrpSpPr/>
          <p:nvPr/>
        </p:nvGrpSpPr>
        <p:grpSpPr>
          <a:xfrm>
            <a:off x="14165695" y="71278"/>
            <a:ext cx="2873106" cy="757199"/>
            <a:chOff x="14165695" y="71278"/>
            <a:chExt cx="2873106" cy="803503"/>
          </a:xfrm>
        </p:grpSpPr>
        <p:pic>
          <p:nvPicPr>
            <p:cNvPr id="43" name="Picture 42" descr="Diagram, logo, company name&#10;&#10;Description automatically generated">
              <a:extLst>
                <a:ext uri="{FF2B5EF4-FFF2-40B4-BE49-F238E27FC236}">
                  <a16:creationId xmlns:a16="http://schemas.microsoft.com/office/drawing/2014/main" id="{B1BEAE19-4BD3-4414-92C7-DA6E0AA8331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5856599" y="540445"/>
              <a:ext cx="1182202" cy="298413"/>
            </a:xfrm>
            <a:prstGeom prst="rect">
              <a:avLst/>
            </a:prstGeom>
          </p:spPr>
        </p:pic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C2690DDD-2EF7-4E67-ADB7-EA1EA795D4A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20109"/>
            <a:stretch/>
          </p:blipFill>
          <p:spPr bwMode="auto">
            <a:xfrm>
              <a:off x="14401402" y="71278"/>
              <a:ext cx="2308447" cy="427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" name="Picture 44" descr="Diagram, logo, company name&#10;&#10;Description automatically generated">
              <a:extLst>
                <a:ext uri="{FF2B5EF4-FFF2-40B4-BE49-F238E27FC236}">
                  <a16:creationId xmlns:a16="http://schemas.microsoft.com/office/drawing/2014/main" id="{98DDAA24-2A65-426D-A60C-482E68A57CF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165695" y="569626"/>
              <a:ext cx="1690904" cy="305155"/>
            </a:xfrm>
            <a:prstGeom prst="rect">
              <a:avLst/>
            </a:prstGeom>
          </p:spPr>
        </p:pic>
      </p:grpSp>
      <p:graphicFrame>
        <p:nvGraphicFramePr>
          <p:cNvPr id="40" name="Chart 39">
            <a:extLst>
              <a:ext uri="{FF2B5EF4-FFF2-40B4-BE49-F238E27FC236}">
                <a16:creationId xmlns:a16="http://schemas.microsoft.com/office/drawing/2014/main" id="{96CF3FBB-4C66-4234-B8BC-49A7343EE4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6845329"/>
              </p:ext>
            </p:extLst>
          </p:nvPr>
        </p:nvGraphicFramePr>
        <p:xfrm>
          <a:off x="8746291" y="3484099"/>
          <a:ext cx="7963558" cy="4002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1" name="Rectangle 6">
            <a:extLst>
              <a:ext uri="{FF2B5EF4-FFF2-40B4-BE49-F238E27FC236}">
                <a16:creationId xmlns:a16="http://schemas.microsoft.com/office/drawing/2014/main" id="{3833FC8D-0C62-4265-BE2E-58E4C71CC6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64" y="1497450"/>
            <a:ext cx="8078370" cy="276536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rgbClr val="FA0057"/>
                </a:solidFill>
                <a:latin typeface="proxima-nova"/>
              </a:rPr>
              <a:t>RİSK ALMAYI SEVMEZ, GARANTİCİDİR</a:t>
            </a:r>
            <a:endParaRPr lang="tr-TR" sz="2400" b="1" i="0" dirty="0">
              <a:solidFill>
                <a:srgbClr val="FA0057"/>
              </a:solidFill>
              <a:effectLst/>
              <a:latin typeface="proxima-nova"/>
            </a:endParaRPr>
          </a:p>
          <a:p>
            <a:pPr marL="1207008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rgbClr val="003684"/>
                </a:solidFill>
                <a:latin typeface="proxima-nova"/>
              </a:rPr>
              <a:t>Bu konuda daha çok ben ona ayak uydururum. Riski seven, göze alabilen biri iken şimdi daha tedbirli biri olarak onu anlayabiliyorum.</a:t>
            </a:r>
            <a:endParaRPr lang="tr-TR" sz="2400" b="1" i="0" dirty="0">
              <a:solidFill>
                <a:srgbClr val="FF8000"/>
              </a:solidFill>
              <a:effectLst/>
              <a:latin typeface="proxima-nova"/>
            </a:endParaRPr>
          </a:p>
          <a:p>
            <a:pPr marL="1207008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tr-TR" sz="1800" b="1" i="0" dirty="0">
              <a:solidFill>
                <a:srgbClr val="FA0057"/>
              </a:solidFill>
              <a:effectLst/>
              <a:latin typeface="proxima-nova"/>
            </a:endParaRPr>
          </a:p>
          <a:p>
            <a:pPr marL="1207008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tr-TR" sz="2400" b="1" i="0" dirty="0">
              <a:solidFill>
                <a:srgbClr val="FA0057"/>
              </a:solidFill>
              <a:effectLst/>
              <a:latin typeface="proxima-nova"/>
            </a:endParaRP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0A5F8E70-629F-4042-B139-5A3782749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64" y="4721247"/>
            <a:ext cx="8078370" cy="276536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tr-TR" sz="2400" b="1" i="0" dirty="0">
                <a:solidFill>
                  <a:srgbClr val="FA0057"/>
                </a:solidFill>
                <a:effectLst/>
                <a:latin typeface="proxima-nova"/>
              </a:rPr>
              <a:t>KOLAY İNCİNEN, ALINGAN</a:t>
            </a:r>
          </a:p>
          <a:p>
            <a:pPr marL="1207008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rgbClr val="003684"/>
                </a:solidFill>
                <a:latin typeface="proxima-nova"/>
              </a:rPr>
              <a:t>Daha dikkatli ve yerinde açıklamalar ile üzerine gitmeden onu kırmadan iletişim kurarım.</a:t>
            </a:r>
            <a:endParaRPr lang="tr-TR" sz="2400" b="1" i="0" dirty="0">
              <a:solidFill>
                <a:srgbClr val="FF8000"/>
              </a:solidFill>
              <a:effectLst/>
              <a:latin typeface="proxima-nova"/>
            </a:endParaRPr>
          </a:p>
          <a:p>
            <a:pPr marL="1207008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tr-TR" sz="1800" b="1" i="0" dirty="0">
              <a:solidFill>
                <a:srgbClr val="FA0057"/>
              </a:solidFill>
              <a:effectLst/>
              <a:latin typeface="proxima-nova"/>
            </a:endParaRPr>
          </a:p>
          <a:p>
            <a:pPr marL="1207008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tr-TR" sz="2400" b="1" i="0" dirty="0">
              <a:solidFill>
                <a:srgbClr val="FA0057"/>
              </a:solidFill>
              <a:effectLst/>
              <a:latin typeface="proxima-nova"/>
            </a:endParaRP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A96272B3-CD35-4BFD-9D40-4C58796C1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6291" y="1495564"/>
            <a:ext cx="8078370" cy="276536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tr-TR" sz="2400" b="1" i="0" dirty="0">
                <a:solidFill>
                  <a:srgbClr val="FA0057"/>
                </a:solidFill>
                <a:effectLst/>
                <a:latin typeface="proxima-nova"/>
              </a:rPr>
              <a:t>REKABETÇİ OLMAYAN</a:t>
            </a:r>
          </a:p>
          <a:p>
            <a:pPr marL="1207008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tr-TR" sz="2400" b="1" i="0" dirty="0">
                <a:solidFill>
                  <a:srgbClr val="003684"/>
                </a:solidFill>
                <a:effectLst/>
                <a:latin typeface="proxima-nova"/>
              </a:rPr>
              <a:t>Hırslı ya da rekabetçi değildir. O nedenle bu konuda ben onu teşvik etmeye, bütün potansiyelini kullanarak ulaşmak istediği hedeflere ulaşması için onu yönlendirmeye çalışırım. Rekabet onu bazen motive bile diyor şimdilerde.</a:t>
            </a:r>
            <a:endParaRPr lang="tr-TR" sz="1800" b="1" i="0" dirty="0">
              <a:solidFill>
                <a:srgbClr val="FA0057"/>
              </a:solidFill>
              <a:effectLst/>
              <a:latin typeface="proxima-nova"/>
            </a:endParaRPr>
          </a:p>
          <a:p>
            <a:pPr marL="1207008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tr-TR" sz="2400" b="1" i="0" dirty="0">
              <a:solidFill>
                <a:srgbClr val="FA0057"/>
              </a:solidFill>
              <a:effectLst/>
              <a:latin typeface="proxima-nova"/>
            </a:endParaRPr>
          </a:p>
        </p:txBody>
      </p:sp>
    </p:spTree>
    <p:extLst>
      <p:ext uri="{BB962C8B-B14F-4D97-AF65-F5344CB8AC3E}">
        <p14:creationId xmlns:p14="http://schemas.microsoft.com/office/powerpoint/2010/main" val="1908116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JPseudoFooter">
            <a:extLst>
              <a:ext uri="{FF2B5EF4-FFF2-40B4-BE49-F238E27FC236}">
                <a16:creationId xmlns:a16="http://schemas.microsoft.com/office/drawing/2014/main" id="{DB9C3286-ABCF-4EE0-94A9-18615BF594E9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80016" y="9528850"/>
            <a:ext cx="16921493" cy="13587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83">
                <a:solidFill>
                  <a:srgbClr val="FFFFFF"/>
                </a:solidFill>
                <a:latin typeface="Arial" panose="020B0604020202020204" pitchFamily="34" charset="0"/>
              </a:rPr>
              <a:t>5acXjzUk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2F6F07D-D8BC-4008-86A3-F9AA4BD5218B}"/>
              </a:ext>
            </a:extLst>
          </p:cNvPr>
          <p:cNvGrpSpPr/>
          <p:nvPr/>
        </p:nvGrpSpPr>
        <p:grpSpPr>
          <a:xfrm>
            <a:off x="14401402" y="71278"/>
            <a:ext cx="2637399" cy="723346"/>
            <a:chOff x="14401402" y="71278"/>
            <a:chExt cx="2637399" cy="767580"/>
          </a:xfrm>
        </p:grpSpPr>
        <p:pic>
          <p:nvPicPr>
            <p:cNvPr id="10" name="Picture 9" descr="Diagram, logo, company name&#10;&#10;Description automatically generated">
              <a:extLst>
                <a:ext uri="{FF2B5EF4-FFF2-40B4-BE49-F238E27FC236}">
                  <a16:creationId xmlns:a16="http://schemas.microsoft.com/office/drawing/2014/main" id="{836F8AB6-EF93-492E-BEF8-1D09E514E5F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5856599" y="540445"/>
              <a:ext cx="1182202" cy="298413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F3A864F-2483-4D21-BC7C-16DE741E6D7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20109"/>
            <a:stretch/>
          </p:blipFill>
          <p:spPr bwMode="auto">
            <a:xfrm>
              <a:off x="14401402" y="71278"/>
              <a:ext cx="2308447" cy="427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D24285DD-E878-4072-99E3-5E09CA87458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199871" y="513408"/>
            <a:ext cx="1656728" cy="30871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0104DDF-6348-4369-92C1-324C593FAC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04525" y="4140845"/>
            <a:ext cx="4272474" cy="1332148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123F056B-94C6-4ACD-A755-2CFB0C832C7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199870" y="1691"/>
            <a:ext cx="2964601" cy="924356"/>
          </a:xfrm>
          <a:prstGeom prst="rect">
            <a:avLst/>
          </a:prstGeom>
        </p:spPr>
      </p:pic>
      <p:sp>
        <p:nvSpPr>
          <p:cNvPr id="12" name="Rectangle 8">
            <a:extLst>
              <a:ext uri="{FF2B5EF4-FFF2-40B4-BE49-F238E27FC236}">
                <a16:creationId xmlns:a16="http://schemas.microsoft.com/office/drawing/2014/main" id="{D8FD6FB0-7AB6-4919-B2E8-96FC19985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4538" y="4219337"/>
            <a:ext cx="7416824" cy="150568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tr-TR" sz="6000" b="1" dirty="0">
                <a:solidFill>
                  <a:schemeClr val="tx2"/>
                </a:solidFill>
                <a:latin typeface="Calibri" pitchFamily="34" charset="0"/>
              </a:rPr>
              <a:t>TEŞEKKÜRLER</a:t>
            </a:r>
            <a:endParaRPr lang="tr-TR" sz="4800" b="1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14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5acXjzUk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2152ec2e-c0c1-4834-9aa1-dc782ab0e2aa" origin="defaultValue">
  <element uid="id_classification_nonbusiness" value=""/>
</sisl>
</file>

<file path=customXml/itemProps1.xml><?xml version="1.0" encoding="utf-8"?>
<ds:datastoreItem xmlns:ds="http://schemas.openxmlformats.org/officeDocument/2006/customXml" ds:itemID="{1B6F891C-7FB2-440D-A8D5-E0C5D77B9AB4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35743</TotalTime>
  <Words>214</Words>
  <Application>Microsoft Office PowerPoint</Application>
  <PresentationFormat>Custom</PresentationFormat>
  <Paragraphs>39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proxima-nova</vt:lpstr>
      <vt:lpstr>Segoe UI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Faurecia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sabri.ozlem@teknikmalzeme.com.tr</dc:creator>
  <cp:lastModifiedBy>Sabri Özlem</cp:lastModifiedBy>
  <cp:revision>997</cp:revision>
  <cp:lastPrinted>2021-01-04T14:20:21Z</cp:lastPrinted>
  <dcterms:created xsi:type="dcterms:W3CDTF">2019-03-21T07:31:15Z</dcterms:created>
  <dcterms:modified xsi:type="dcterms:W3CDTF">2022-02-15T08:47:09Z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61790b42-9369-43b9-bcb2-e66a64b7eaa1</vt:lpwstr>
  </property>
  <property fmtid="{D5CDD505-2E9C-101B-9397-08002B2CF9AE}" pid="3" name="bjDocumentLabelXML">
    <vt:lpwstr>&lt;?xml version="1.0" encoding="us-ascii"?&gt;&lt;sisl xmlns:xsi="http://www.w3.org/2001/XMLSchema-instance" xmlns:xsd="http://www.w3.org/2001/XMLSchema" sislVersion="0" policy="2152ec2e-c0c1-4834-9aa1-dc782ab0e2aa" origin="defaultValue" xmlns="http://www.boldonj</vt:lpwstr>
  </property>
  <property fmtid="{D5CDD505-2E9C-101B-9397-08002B2CF9AE}" pid="4" name="bjDocumentLabelXML-0">
    <vt:lpwstr>ames.com/2008/01/sie/internal/label"&gt;&lt;element uid="id_classification_nonbusiness" value="" /&gt;&lt;/sisl&gt;</vt:lpwstr>
  </property>
  <property fmtid="{D5CDD505-2E9C-101B-9397-08002B2CF9AE}" pid="5" name="bjDocumentSecurityLabel">
    <vt:lpwstr>P U B L I C   </vt:lpwstr>
  </property>
  <property fmtid="{D5CDD505-2E9C-101B-9397-08002B2CF9AE}" pid="6" name="bjSaver">
    <vt:lpwstr>rQ94xAZIvZdf5yJonS+B8mt9pIX8O43R</vt:lpwstr>
  </property>
</Properties>
</file>