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353" r:id="rId3"/>
    <p:sldId id="8903" r:id="rId4"/>
    <p:sldId id="8743" r:id="rId5"/>
  </p:sldIdLst>
  <p:sldSz cx="17281525" cy="9721850"/>
  <p:notesSz cx="6865938" cy="9540875"/>
  <p:defaultTextStyle>
    <a:defPPr>
      <a:defRPr lang="en-US"/>
    </a:defPPr>
    <a:lvl1pPr marL="0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64108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28216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92324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56432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20540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84648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48756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12864" algn="l" defTabSz="172821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 userDrawn="1">
          <p15:clr>
            <a:srgbClr val="A4A3A4"/>
          </p15:clr>
        </p15:guide>
        <p15:guide id="2" pos="54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çin FAZILOĞLU" initials="LF" lastIdx="1" clrIdx="0">
    <p:extLst>
      <p:ext uri="{19B8F6BF-5375-455C-9EA6-DF929625EA0E}">
        <p15:presenceInfo xmlns:p15="http://schemas.microsoft.com/office/powerpoint/2012/main" userId="S-1-5-21-1842658872-3471027424-463206590-4679" providerId="AD"/>
      </p:ext>
    </p:extLst>
  </p:cmAuthor>
  <p:cmAuthor id="2" name="Altuğ ÇOKŞEN" initials="AÇ" lastIdx="1" clrIdx="1">
    <p:extLst>
      <p:ext uri="{19B8F6BF-5375-455C-9EA6-DF929625EA0E}">
        <p15:presenceInfo xmlns:p15="http://schemas.microsoft.com/office/powerpoint/2012/main" userId="S-1-5-21-1842658872-3471027424-463206590-48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3684"/>
    <a:srgbClr val="0000CC"/>
    <a:srgbClr val="FA0057"/>
    <a:srgbClr val="00AAA8"/>
    <a:srgbClr val="E3E3E3"/>
    <a:srgbClr val="FF0000"/>
    <a:srgbClr val="AEC9E8"/>
    <a:srgbClr val="458AC9"/>
    <a:srgbClr val="3684C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8" autoAdjust="0"/>
    <p:restoredTop sz="88732" autoAdjust="0"/>
  </p:normalViewPr>
  <p:slideViewPr>
    <p:cSldViewPr>
      <p:cViewPr varScale="1">
        <p:scale>
          <a:sx n="60" d="100"/>
          <a:sy n="60" d="100"/>
        </p:scale>
        <p:origin x="402" y="72"/>
      </p:cViewPr>
      <p:guideLst>
        <p:guide orient="horz" pos="3062"/>
        <p:guide pos="54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86F31A21-3265-4656-8276-4F8E013BEB3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9062175"/>
            <a:ext cx="6865938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r>
              <a:rPr lang="en-US" sz="100">
                <a:solidFill>
                  <a:srgbClr val="000000"/>
                </a:solidFill>
                <a:latin typeface="Times New Roman"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19D95ED6-F314-465C-A1C5-2D0749D6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79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DD786770-BDF9-4708-A901-2CF434F0D2A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5963"/>
            <a:ext cx="6357938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31916"/>
            <a:ext cx="5492750" cy="4293394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062175"/>
            <a:ext cx="6865938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56932DE7-0C25-4DB8-8433-E9CEB08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45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64108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28216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592324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456432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20540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184648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048756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6912864" algn="l" defTabSz="17282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715963"/>
            <a:ext cx="6357938" cy="357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062175"/>
            <a:ext cx="6865938" cy="477044"/>
          </a:xfrm>
        </p:spPr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2DE7-0C25-4DB8-8433-E9CEB08D1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5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60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116" y="3020080"/>
            <a:ext cx="14689296" cy="20838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2230" y="5509052"/>
            <a:ext cx="12097068" cy="2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8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4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1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51B255-40E5-4C06-AE70-34A8BB05D83A}"/>
              </a:ext>
            </a:extLst>
          </p:cNvPr>
          <p:cNvSpPr/>
          <p:nvPr userDrawn="1"/>
        </p:nvSpPr>
        <p:spPr>
          <a:xfrm>
            <a:off x="15049475" y="193535"/>
            <a:ext cx="2016224" cy="778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296752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29107" y="389330"/>
            <a:ext cx="3888343" cy="82950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4076" y="389330"/>
            <a:ext cx="11377004" cy="82950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074479-2861-4E33-B351-3B31852AC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39854" y="3723295"/>
            <a:ext cx="4801819" cy="22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A32AF-DB98-4186-AF6A-1E77487FCD91}"/>
              </a:ext>
            </a:extLst>
          </p:cNvPr>
          <p:cNvSpPr/>
          <p:nvPr userDrawn="1"/>
        </p:nvSpPr>
        <p:spPr>
          <a:xfrm>
            <a:off x="15193490" y="193535"/>
            <a:ext cx="1872208" cy="77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306794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22" y="6247193"/>
            <a:ext cx="14689296" cy="1930867"/>
          </a:xfrm>
        </p:spPr>
        <p:txBody>
          <a:bodyPr anchor="t"/>
          <a:lstStyle>
            <a:lvl1pPr algn="l">
              <a:defRPr sz="7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22" y="4120535"/>
            <a:ext cx="14689296" cy="2126654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6410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282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9232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5643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3205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8464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604875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9128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078" y="2268438"/>
            <a:ext cx="7632674" cy="6415971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84775" y="2268438"/>
            <a:ext cx="7632674" cy="6415971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078" y="2176167"/>
            <a:ext cx="7635675" cy="906923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4108" indent="0">
              <a:buNone/>
              <a:defRPr sz="3800" b="1"/>
            </a:lvl2pPr>
            <a:lvl3pPr marL="1728216" indent="0">
              <a:buNone/>
              <a:defRPr sz="3400" b="1"/>
            </a:lvl3pPr>
            <a:lvl4pPr marL="2592324" indent="0">
              <a:buNone/>
              <a:defRPr sz="3000" b="1"/>
            </a:lvl4pPr>
            <a:lvl5pPr marL="3456432" indent="0">
              <a:buNone/>
              <a:defRPr sz="3000" b="1"/>
            </a:lvl5pPr>
            <a:lvl6pPr marL="4320540" indent="0">
              <a:buNone/>
              <a:defRPr sz="3000" b="1"/>
            </a:lvl6pPr>
            <a:lvl7pPr marL="5184647" indent="0">
              <a:buNone/>
              <a:defRPr sz="3000" b="1"/>
            </a:lvl7pPr>
            <a:lvl8pPr marL="6048756" indent="0">
              <a:buNone/>
              <a:defRPr sz="3000" b="1"/>
            </a:lvl8pPr>
            <a:lvl9pPr marL="6912864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078" y="3083090"/>
            <a:ext cx="7635675" cy="56013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778" y="2176167"/>
            <a:ext cx="7638675" cy="906923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4108" indent="0">
              <a:buNone/>
              <a:defRPr sz="3800" b="1"/>
            </a:lvl2pPr>
            <a:lvl3pPr marL="1728216" indent="0">
              <a:buNone/>
              <a:defRPr sz="3400" b="1"/>
            </a:lvl3pPr>
            <a:lvl4pPr marL="2592324" indent="0">
              <a:buNone/>
              <a:defRPr sz="3000" b="1"/>
            </a:lvl4pPr>
            <a:lvl5pPr marL="3456432" indent="0">
              <a:buNone/>
              <a:defRPr sz="3000" b="1"/>
            </a:lvl5pPr>
            <a:lvl6pPr marL="4320540" indent="0">
              <a:buNone/>
              <a:defRPr sz="3000" b="1"/>
            </a:lvl6pPr>
            <a:lvl7pPr marL="5184647" indent="0">
              <a:buNone/>
              <a:defRPr sz="3000" b="1"/>
            </a:lvl7pPr>
            <a:lvl8pPr marL="6048756" indent="0">
              <a:buNone/>
              <a:defRPr sz="3000" b="1"/>
            </a:lvl8pPr>
            <a:lvl9pPr marL="6912864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778" y="3083090"/>
            <a:ext cx="7638675" cy="56013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2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81" y="387073"/>
            <a:ext cx="5685504" cy="1647314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598" y="387076"/>
            <a:ext cx="9660853" cy="8297330"/>
          </a:xfrm>
        </p:spPr>
        <p:txBody>
          <a:bodyPr/>
          <a:lstStyle>
            <a:lvl1pPr>
              <a:defRPr sz="6000"/>
            </a:lvl1pPr>
            <a:lvl2pPr>
              <a:defRPr sz="5300"/>
            </a:lvl2pPr>
            <a:lvl3pPr>
              <a:defRPr sz="45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81" y="2034390"/>
            <a:ext cx="5685504" cy="6650016"/>
          </a:xfrm>
        </p:spPr>
        <p:txBody>
          <a:bodyPr/>
          <a:lstStyle>
            <a:lvl1pPr marL="0" indent="0">
              <a:buNone/>
              <a:defRPr sz="2600"/>
            </a:lvl1pPr>
            <a:lvl2pPr marL="864108" indent="0">
              <a:buNone/>
              <a:defRPr sz="2300"/>
            </a:lvl2pPr>
            <a:lvl3pPr marL="1728216" indent="0">
              <a:buNone/>
              <a:defRPr sz="1900"/>
            </a:lvl3pPr>
            <a:lvl4pPr marL="2592324" indent="0">
              <a:buNone/>
              <a:defRPr sz="1700"/>
            </a:lvl4pPr>
            <a:lvl5pPr marL="3456432" indent="0">
              <a:buNone/>
              <a:defRPr sz="1700"/>
            </a:lvl5pPr>
            <a:lvl6pPr marL="4320540" indent="0">
              <a:buNone/>
              <a:defRPr sz="1700"/>
            </a:lvl6pPr>
            <a:lvl7pPr marL="5184647" indent="0">
              <a:buNone/>
              <a:defRPr sz="1700"/>
            </a:lvl7pPr>
            <a:lvl8pPr marL="6048756" indent="0">
              <a:buNone/>
              <a:defRPr sz="1700"/>
            </a:lvl8pPr>
            <a:lvl9pPr marL="6912864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303" y="6805296"/>
            <a:ext cx="10368915" cy="803405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87303" y="868665"/>
            <a:ext cx="10368915" cy="5833110"/>
          </a:xfrm>
        </p:spPr>
        <p:txBody>
          <a:bodyPr/>
          <a:lstStyle>
            <a:lvl1pPr marL="0" indent="0">
              <a:buNone/>
              <a:defRPr sz="6000"/>
            </a:lvl1pPr>
            <a:lvl2pPr marL="864108" indent="0">
              <a:buNone/>
              <a:defRPr sz="5300"/>
            </a:lvl2pPr>
            <a:lvl3pPr marL="1728216" indent="0">
              <a:buNone/>
              <a:defRPr sz="4500"/>
            </a:lvl3pPr>
            <a:lvl4pPr marL="2592324" indent="0">
              <a:buNone/>
              <a:defRPr sz="3800"/>
            </a:lvl4pPr>
            <a:lvl5pPr marL="3456432" indent="0">
              <a:buNone/>
              <a:defRPr sz="3800"/>
            </a:lvl5pPr>
            <a:lvl6pPr marL="4320540" indent="0">
              <a:buNone/>
              <a:defRPr sz="3800"/>
            </a:lvl6pPr>
            <a:lvl7pPr marL="5184647" indent="0">
              <a:buNone/>
              <a:defRPr sz="3800"/>
            </a:lvl7pPr>
            <a:lvl8pPr marL="6048756" indent="0">
              <a:buNone/>
              <a:defRPr sz="3800"/>
            </a:lvl8pPr>
            <a:lvl9pPr marL="6912864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7303" y="7608703"/>
            <a:ext cx="10368915" cy="1140967"/>
          </a:xfrm>
        </p:spPr>
        <p:txBody>
          <a:bodyPr/>
          <a:lstStyle>
            <a:lvl1pPr marL="0" indent="0">
              <a:buNone/>
              <a:defRPr sz="2600"/>
            </a:lvl1pPr>
            <a:lvl2pPr marL="864108" indent="0">
              <a:buNone/>
              <a:defRPr sz="2300"/>
            </a:lvl2pPr>
            <a:lvl3pPr marL="1728216" indent="0">
              <a:buNone/>
              <a:defRPr sz="1900"/>
            </a:lvl3pPr>
            <a:lvl4pPr marL="2592324" indent="0">
              <a:buNone/>
              <a:defRPr sz="1700"/>
            </a:lvl4pPr>
            <a:lvl5pPr marL="3456432" indent="0">
              <a:buNone/>
              <a:defRPr sz="1700"/>
            </a:lvl5pPr>
            <a:lvl6pPr marL="4320540" indent="0">
              <a:buNone/>
              <a:defRPr sz="1700"/>
            </a:lvl6pPr>
            <a:lvl7pPr marL="5184647" indent="0">
              <a:buNone/>
              <a:defRPr sz="1700"/>
            </a:lvl7pPr>
            <a:lvl8pPr marL="6048756" indent="0">
              <a:buNone/>
              <a:defRPr sz="1700"/>
            </a:lvl8pPr>
            <a:lvl9pPr marL="6912864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0720"/>
            <a:ext cx="17281525" cy="517599"/>
          </a:xfrm>
        </p:spPr>
        <p:txBody>
          <a:bodyPr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US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77" y="389326"/>
            <a:ext cx="15553374" cy="1620308"/>
          </a:xfrm>
          <a:prstGeom prst="rect">
            <a:avLst/>
          </a:prstGeom>
        </p:spPr>
        <p:txBody>
          <a:bodyPr vert="horz" lIns="172822" tIns="86411" rIns="172822" bIns="864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077" y="2268438"/>
            <a:ext cx="15553374" cy="6415971"/>
          </a:xfrm>
          <a:prstGeom prst="rect">
            <a:avLst/>
          </a:prstGeom>
        </p:spPr>
        <p:txBody>
          <a:bodyPr vert="horz" lIns="172822" tIns="86411" rIns="172822" bIns="864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076" y="9010720"/>
            <a:ext cx="4032356" cy="517599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7B0C-989B-49B4-9210-878582690DD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4521" y="9010720"/>
            <a:ext cx="5472483" cy="517599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85094" y="9010720"/>
            <a:ext cx="4032356" cy="517599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4971-35B9-488D-8EB6-D3253F17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hf sldNum="0" hdr="0" dt="0"/>
  <p:txStyles>
    <p:titleStyle>
      <a:lvl1pPr algn="ctr" defTabSz="1728216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8081" indent="-648081" algn="l" defTabSz="1728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404176" indent="-540068" algn="l" defTabSz="1728216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indent="-432054" algn="l" defTabSz="1728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24378" indent="-432054" algn="l" defTabSz="17282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8486" indent="-432054" algn="l" defTabSz="1728216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52594" indent="-432054" algn="l" defTabSz="1728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16702" indent="-432054" algn="l" defTabSz="1728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810" indent="-432054" algn="l" defTabSz="1728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44917" indent="-432054" algn="l" defTabSz="1728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216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324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432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540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4647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8756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2864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2" y="9010719"/>
            <a:ext cx="17281525" cy="517599"/>
          </a:xfrm>
        </p:spPr>
        <p:txBody>
          <a:bodyPr/>
          <a:lstStyle/>
          <a:p>
            <a:r>
              <a:rPr lang="en-US"/>
              <a:t> </a:t>
            </a:r>
          </a:p>
        </p:txBody>
      </p:sp>
      <p:pic>
        <p:nvPicPr>
          <p:cNvPr id="25" name="Espace réservé pour une image  6">
            <a:extLst>
              <a:ext uri="{FF2B5EF4-FFF2-40B4-BE49-F238E27FC236}">
                <a16:creationId xmlns:a16="http://schemas.microsoft.com/office/drawing/2014/main" id="{BD27D44D-7CFC-4599-81F7-7B262FDF43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749716" y="784671"/>
            <a:ext cx="10252958" cy="8226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BF409-5009-458C-ABCA-F4A8BA23DD1F}"/>
              </a:ext>
            </a:extLst>
          </p:cNvPr>
          <p:cNvSpPr txBox="1"/>
          <p:nvPr/>
        </p:nvSpPr>
        <p:spPr>
          <a:xfrm>
            <a:off x="431850" y="784672"/>
            <a:ext cx="6120680" cy="8226048"/>
          </a:xfrm>
          <a:prstGeom prst="rect">
            <a:avLst/>
          </a:prstGeom>
          <a:solidFill>
            <a:srgbClr val="00368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Espace réservé du texte 8">
            <a:extLst>
              <a:ext uri="{FF2B5EF4-FFF2-40B4-BE49-F238E27FC236}">
                <a16:creationId xmlns:a16="http://schemas.microsoft.com/office/drawing/2014/main" id="{28B75F40-3FDB-4083-96BA-DE5EEF031ECD}"/>
              </a:ext>
            </a:extLst>
          </p:cNvPr>
          <p:cNvSpPr txBox="1">
            <a:spLocks/>
          </p:cNvSpPr>
          <p:nvPr/>
        </p:nvSpPr>
        <p:spPr bwMode="gray">
          <a:xfrm>
            <a:off x="575866" y="4500885"/>
            <a:ext cx="4752528" cy="1292662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defPPr>
              <a:defRPr lang="en-US"/>
            </a:defPPr>
            <a:lvl1pPr marL="0" algn="r" defTabSz="1728216" rtl="0" eaLnBrk="1" latinLnBrk="0" hangingPunct="1"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64108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8216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2324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432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540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84648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48756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864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ts val="1800"/>
              </a:spcBef>
              <a:buClr>
                <a:schemeClr val="accent5"/>
              </a:buClr>
            </a:pPr>
            <a:r>
              <a:rPr lang="tr-TR" sz="3200" dirty="0">
                <a:solidFill>
                  <a:srgbClr val="00AAA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ÖRNEK VAKALAR</a:t>
            </a:r>
          </a:p>
          <a:p>
            <a:pPr algn="l" defTabSz="914400">
              <a:spcBef>
                <a:spcPts val="1800"/>
              </a:spcBef>
              <a:buClr>
                <a:schemeClr val="accent5"/>
              </a:buClr>
            </a:pPr>
            <a:endParaRPr lang="tr-TR" sz="3200" dirty="0">
              <a:solidFill>
                <a:srgbClr val="00AAA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 defTabSz="914400">
              <a:spcBef>
                <a:spcPts val="1800"/>
              </a:spcBef>
              <a:buClr>
                <a:schemeClr val="accent5"/>
              </a:buClr>
            </a:pPr>
            <a:r>
              <a:rPr lang="tr-TR" sz="3200" dirty="0">
                <a:solidFill>
                  <a:srgbClr val="00AAA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ETKİN YÖNETİM BECERİLERİ</a:t>
            </a:r>
            <a:endParaRPr lang="en-US" sz="3200" dirty="0">
              <a:solidFill>
                <a:srgbClr val="00AAA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71F343C9-D54B-47EB-8666-2D2580E98F3B}"/>
              </a:ext>
            </a:extLst>
          </p:cNvPr>
          <p:cNvSpPr txBox="1">
            <a:spLocks/>
          </p:cNvSpPr>
          <p:nvPr/>
        </p:nvSpPr>
        <p:spPr bwMode="gray">
          <a:xfrm>
            <a:off x="576448" y="2015856"/>
            <a:ext cx="3616325" cy="1292662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defPPr>
              <a:defRPr lang="en-US"/>
            </a:defPPr>
            <a:lvl1pPr marL="0" algn="r" defTabSz="1728216" rtl="0" eaLnBrk="1" latinLnBrk="0" hangingPunct="1"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64108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8216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2324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432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540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84648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48756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864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ts val="1800"/>
              </a:spcBef>
              <a:buClr>
                <a:schemeClr val="accent5"/>
              </a:buClr>
            </a:pPr>
            <a:r>
              <a:rPr lang="tr-TR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SABRİ ÖZLEM</a:t>
            </a:r>
            <a:endParaRPr lang="en-US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CA78D65-28BD-4E4C-ACD7-B3EAF6E3BD41}"/>
              </a:ext>
            </a:extLst>
          </p:cNvPr>
          <p:cNvSpPr txBox="1">
            <a:spLocks/>
          </p:cNvSpPr>
          <p:nvPr/>
        </p:nvSpPr>
        <p:spPr bwMode="gray">
          <a:xfrm>
            <a:off x="611396" y="7428995"/>
            <a:ext cx="3621043" cy="276999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defPPr>
              <a:defRPr lang="en-US"/>
            </a:defPPr>
            <a:lvl1pPr marL="0" algn="l" defTabSz="1728216" rtl="0" eaLnBrk="1" latinLnBrk="0" hangingPunct="1">
              <a:defRPr lang="en-US" sz="100" b="0" i="0" u="none" kern="12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  <a:lvl2pPr marL="864108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8216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2324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432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540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84648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48756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864" algn="l" defTabSz="1728216" rtl="0" eaLnBrk="1" latinLnBrk="0" hangingPunct="1"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800"/>
              </a:spcBef>
              <a:buClr>
                <a:schemeClr val="accent5"/>
              </a:buClr>
            </a:pPr>
            <a:r>
              <a:rPr lang="tr-TR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MART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344BEA-E4E1-4165-9B9E-3DCE176D882E}"/>
              </a:ext>
            </a:extLst>
          </p:cNvPr>
          <p:cNvGrpSpPr/>
          <p:nvPr/>
        </p:nvGrpSpPr>
        <p:grpSpPr>
          <a:xfrm>
            <a:off x="14165695" y="71278"/>
            <a:ext cx="2836979" cy="713393"/>
            <a:chOff x="14165695" y="71278"/>
            <a:chExt cx="2873106" cy="803503"/>
          </a:xfrm>
        </p:grpSpPr>
        <p:pic>
          <p:nvPicPr>
            <p:cNvPr id="10" name="Picture 9" descr="Diagram, logo, company name&#10;&#10;Description automatically generated">
              <a:extLst>
                <a:ext uri="{FF2B5EF4-FFF2-40B4-BE49-F238E27FC236}">
                  <a16:creationId xmlns:a16="http://schemas.microsoft.com/office/drawing/2014/main" id="{05B1D3F4-F8CB-494F-8142-3786EBED1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56599" y="540445"/>
              <a:ext cx="1182202" cy="2984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DE8F9D-D73C-47A6-848E-D8F1A1D2FA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109"/>
            <a:stretch/>
          </p:blipFill>
          <p:spPr bwMode="auto">
            <a:xfrm>
              <a:off x="14401402" y="71278"/>
              <a:ext cx="2308447" cy="42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iagram, logo, company name&#10;&#10;Description automatically generated">
              <a:extLst>
                <a:ext uri="{FF2B5EF4-FFF2-40B4-BE49-F238E27FC236}">
                  <a16:creationId xmlns:a16="http://schemas.microsoft.com/office/drawing/2014/main" id="{7DF9B51F-A49C-450C-ADC3-3A5917CFD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65695" y="569626"/>
              <a:ext cx="1690904" cy="305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28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JPseudoFooter">
            <a:extLst>
              <a:ext uri="{FF2B5EF4-FFF2-40B4-BE49-F238E27FC236}">
                <a16:creationId xmlns:a16="http://schemas.microsoft.com/office/drawing/2014/main" id="{A41662AB-6E25-4454-94F3-736B5B75135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0882" y="9466262"/>
            <a:ext cx="16921493" cy="1141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2960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1FF60F8-B73D-4024-BF37-2614B0D532A7}"/>
              </a:ext>
            </a:extLst>
          </p:cNvPr>
          <p:cNvSpPr txBox="1">
            <a:spLocks/>
          </p:cNvSpPr>
          <p:nvPr/>
        </p:nvSpPr>
        <p:spPr>
          <a:xfrm>
            <a:off x="445330" y="-56028"/>
            <a:ext cx="13452016" cy="1239860"/>
          </a:xfrm>
          <a:prstGeom prst="rect">
            <a:avLst/>
          </a:prstGeom>
        </p:spPr>
        <p:txBody>
          <a:bodyPr vert="horz" wrap="square" lIns="0" tIns="51028" rIns="102056" bIns="51028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1800" b="1" kern="1200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</a:lstStyle>
          <a:p>
            <a:pPr lvl="0" defTabSz="972053">
              <a:defRPr/>
            </a:pPr>
            <a:r>
              <a:rPr lang="tr-TR" sz="4400" i="1" kern="0" dirty="0">
                <a:solidFill>
                  <a:srgbClr val="1F497D"/>
                </a:solidFill>
                <a:latin typeface="Calibri"/>
              </a:rPr>
              <a:t>Örnek Vakalar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A1A1FF-F5E6-47FC-B62B-C0DAEDEDF817}"/>
              </a:ext>
            </a:extLst>
          </p:cNvPr>
          <p:cNvCxnSpPr>
            <a:cxnSpLocks/>
          </p:cNvCxnSpPr>
          <p:nvPr/>
        </p:nvCxnSpPr>
        <p:spPr>
          <a:xfrm>
            <a:off x="363268" y="900485"/>
            <a:ext cx="16702430" cy="0"/>
          </a:xfrm>
          <a:prstGeom prst="line">
            <a:avLst/>
          </a:prstGeom>
          <a:ln w="76200">
            <a:solidFill>
              <a:srgbClr val="003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59FB06-06A1-426B-99FB-2D9032ED5D71}"/>
              </a:ext>
            </a:extLst>
          </p:cNvPr>
          <p:cNvGrpSpPr/>
          <p:nvPr/>
        </p:nvGrpSpPr>
        <p:grpSpPr>
          <a:xfrm>
            <a:off x="14165695" y="71278"/>
            <a:ext cx="2873106" cy="757199"/>
            <a:chOff x="14165695" y="71278"/>
            <a:chExt cx="2873106" cy="803503"/>
          </a:xfrm>
        </p:grpSpPr>
        <p:pic>
          <p:nvPicPr>
            <p:cNvPr id="43" name="Picture 42" descr="Diagram, logo, company name&#10;&#10;Description automatically generated">
              <a:extLst>
                <a:ext uri="{FF2B5EF4-FFF2-40B4-BE49-F238E27FC236}">
                  <a16:creationId xmlns:a16="http://schemas.microsoft.com/office/drawing/2014/main" id="{B1BEAE19-4BD3-4414-92C7-DA6E0AA83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56599" y="540445"/>
              <a:ext cx="1182202" cy="29841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2690DDD-2EF7-4E67-ADB7-EA1EA795D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109"/>
            <a:stretch/>
          </p:blipFill>
          <p:spPr bwMode="auto">
            <a:xfrm>
              <a:off x="14401402" y="71278"/>
              <a:ext cx="2308447" cy="42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 descr="Diagram, logo, company name&#10;&#10;Description automatically generated">
              <a:extLst>
                <a:ext uri="{FF2B5EF4-FFF2-40B4-BE49-F238E27FC236}">
                  <a16:creationId xmlns:a16="http://schemas.microsoft.com/office/drawing/2014/main" id="{98DDAA24-2A65-426D-A60C-482E68A57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65695" y="569626"/>
              <a:ext cx="1690904" cy="305155"/>
            </a:xfrm>
            <a:prstGeom prst="rect">
              <a:avLst/>
            </a:prstGeom>
          </p:spPr>
        </p:pic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EEBCCA97-4DF7-42E3-864E-5265737F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30" y="1885131"/>
            <a:ext cx="8078370" cy="27653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r-TR" sz="2400" b="1" i="0" dirty="0">
                <a:solidFill>
                  <a:srgbClr val="FA0057"/>
                </a:solidFill>
                <a:effectLst/>
                <a:latin typeface="proxima-nova"/>
              </a:rPr>
              <a:t>1 adet Otorite / Empati Örneği</a:t>
            </a:r>
          </a:p>
          <a:p>
            <a:pPr marL="1207008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3684"/>
                </a:solidFill>
                <a:latin typeface="proxima-nova"/>
              </a:rPr>
              <a:t>Kurban Bayramının 4.günü çalışma durumunun paylaşılması (Otorite)</a:t>
            </a:r>
            <a:endParaRPr lang="tr-TR" sz="2400" b="1" i="0" dirty="0">
              <a:solidFill>
                <a:srgbClr val="FF8000"/>
              </a:solidFill>
              <a:effectLst/>
              <a:latin typeface="proxima-nova"/>
            </a:endParaRPr>
          </a:p>
          <a:p>
            <a:pPr marL="1207008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sz="1800" b="1" i="0" dirty="0">
              <a:solidFill>
                <a:srgbClr val="FA0057"/>
              </a:solidFill>
              <a:effectLst/>
              <a:latin typeface="proxima-nova"/>
            </a:endParaRPr>
          </a:p>
          <a:p>
            <a:pPr marL="1207008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sz="2400" b="1" i="0" dirty="0">
              <a:solidFill>
                <a:srgbClr val="FA0057"/>
              </a:solidFill>
              <a:effectLst/>
              <a:latin typeface="proxima-nova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04144CF-CBA3-4EBF-A88F-DA7E8C55F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0" y="3975676"/>
            <a:ext cx="8078370" cy="27653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FA0057"/>
                </a:solidFill>
                <a:latin typeface="proxima-nova"/>
              </a:rPr>
              <a:t>1 adet Maymun / Hayır Deme Örneği</a:t>
            </a:r>
            <a:endParaRPr lang="tr-TR" sz="2400" b="1" i="0" dirty="0">
              <a:solidFill>
                <a:srgbClr val="FA0057"/>
              </a:solidFill>
              <a:effectLst/>
              <a:latin typeface="proxima-nova"/>
            </a:endParaRPr>
          </a:p>
          <a:p>
            <a:pPr marL="1207008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2400" b="1" i="0" dirty="0">
                <a:solidFill>
                  <a:srgbClr val="003684"/>
                </a:solidFill>
                <a:effectLst/>
                <a:latin typeface="proxima-nova"/>
              </a:rPr>
              <a:t>Yeni SAP kurgusunda karşılaşılan sorunlar nedeniyle aksayan sisteminin geçişini ötelemeyip, net duruş sergileyerek, özverili çalışma sonucu canlıya geçirme. (Günü değil geleceği düşünerek hareket etmeliyiz)</a:t>
            </a:r>
            <a:endParaRPr lang="tr-TR" sz="1800" b="1" i="0" dirty="0">
              <a:solidFill>
                <a:srgbClr val="FA0057"/>
              </a:solidFill>
              <a:effectLst/>
              <a:latin typeface="proxima-nova"/>
            </a:endParaRPr>
          </a:p>
          <a:p>
            <a:pPr marL="1207008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sz="2400" b="1" i="0" dirty="0">
              <a:solidFill>
                <a:srgbClr val="FA0057"/>
              </a:solidFill>
              <a:effectLst/>
              <a:latin typeface="proxima-nova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3B52061-7A89-4D23-BED7-252095A8E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30" y="6170429"/>
            <a:ext cx="8078370" cy="27653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FA0057"/>
                </a:solidFill>
                <a:latin typeface="proxima-nova"/>
              </a:rPr>
              <a:t>1 adet Delegasyon Örneği</a:t>
            </a:r>
            <a:endParaRPr lang="tr-TR" sz="2400" b="1" i="0" dirty="0">
              <a:solidFill>
                <a:srgbClr val="FA0057"/>
              </a:solidFill>
              <a:effectLst/>
              <a:latin typeface="proxima-nova"/>
            </a:endParaRPr>
          </a:p>
          <a:p>
            <a:pPr marL="1207008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3684"/>
                </a:solidFill>
                <a:latin typeface="proxima-nova"/>
              </a:rPr>
              <a:t>Aylık FCST toplantılarına astın liderlik etmesi, </a:t>
            </a:r>
            <a:r>
              <a:rPr lang="tr-TR" sz="2400" b="1" dirty="0" err="1">
                <a:solidFill>
                  <a:srgbClr val="003684"/>
                </a:solidFill>
                <a:latin typeface="proxima-nova"/>
              </a:rPr>
              <a:t>divizyona</a:t>
            </a:r>
            <a:r>
              <a:rPr lang="tr-TR" sz="2400" b="1" dirty="0">
                <a:solidFill>
                  <a:srgbClr val="003684"/>
                </a:solidFill>
                <a:latin typeface="proxima-nova"/>
              </a:rPr>
              <a:t> sunması. (Motivasyon ve yerime geçecek astın ön plana çıkartılması)</a:t>
            </a:r>
            <a:endParaRPr lang="tr-TR" sz="1800" b="1" i="0" dirty="0">
              <a:solidFill>
                <a:srgbClr val="FA0057"/>
              </a:solidFill>
              <a:effectLst/>
              <a:latin typeface="proxima-nova"/>
            </a:endParaRPr>
          </a:p>
          <a:p>
            <a:pPr marL="1207008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sz="2400" b="1" i="0" dirty="0">
              <a:solidFill>
                <a:srgbClr val="FA0057"/>
              </a:solidFill>
              <a:effectLst/>
              <a:latin typeface="proxima-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C5DC2-49E2-48BC-B255-9E70AD5D7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714" y="6296344"/>
            <a:ext cx="3448318" cy="3135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853CC-A911-43A5-A634-58F3E6342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4680" y="4275002"/>
            <a:ext cx="4381919" cy="2900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449186-EA8D-4E45-B297-E0F5F28D05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0683" y="1219175"/>
            <a:ext cx="5040560" cy="2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6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JPseudoFooter">
            <a:extLst>
              <a:ext uri="{FF2B5EF4-FFF2-40B4-BE49-F238E27FC236}">
                <a16:creationId xmlns:a16="http://schemas.microsoft.com/office/drawing/2014/main" id="{DB9C3286-ABCF-4EE0-94A9-18615BF594E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0016" y="9528850"/>
            <a:ext cx="16921493" cy="1358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3">
                <a:solidFill>
                  <a:srgbClr val="FFFFFF"/>
                </a:solidFill>
                <a:latin typeface="Arial" panose="020B0604020202020204" pitchFamily="34" charset="0"/>
              </a:rPr>
              <a:t>5acXjzUk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F6F07D-D8BC-4008-86A3-F9AA4BD5218B}"/>
              </a:ext>
            </a:extLst>
          </p:cNvPr>
          <p:cNvGrpSpPr/>
          <p:nvPr/>
        </p:nvGrpSpPr>
        <p:grpSpPr>
          <a:xfrm>
            <a:off x="14401402" y="71278"/>
            <a:ext cx="2637399" cy="723346"/>
            <a:chOff x="14401402" y="71278"/>
            <a:chExt cx="2637399" cy="767580"/>
          </a:xfrm>
        </p:grpSpPr>
        <p:pic>
          <p:nvPicPr>
            <p:cNvPr id="10" name="Picture 9" descr="Diagram, logo, company name&#10;&#10;Description automatically generated">
              <a:extLst>
                <a:ext uri="{FF2B5EF4-FFF2-40B4-BE49-F238E27FC236}">
                  <a16:creationId xmlns:a16="http://schemas.microsoft.com/office/drawing/2014/main" id="{836F8AB6-EF93-492E-BEF8-1D09E514E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56599" y="540445"/>
              <a:ext cx="1182202" cy="2984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3A864F-2483-4D21-BC7C-16DE741E6D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109"/>
            <a:stretch/>
          </p:blipFill>
          <p:spPr bwMode="auto">
            <a:xfrm>
              <a:off x="14401402" y="71278"/>
              <a:ext cx="2308447" cy="42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4285DD-E878-4072-99E3-5E09CA874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9871" y="513408"/>
            <a:ext cx="1656728" cy="308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104DDF-6348-4369-92C1-324C593FA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4525" y="4140845"/>
            <a:ext cx="4272474" cy="13321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3F056B-94C6-4ACD-A755-2CFB0C832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9870" y="1691"/>
            <a:ext cx="2964601" cy="92435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D8FD6FB0-7AB6-4919-B2E8-96FC19985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538" y="4219337"/>
            <a:ext cx="7416824" cy="15056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6000" b="1" dirty="0">
                <a:solidFill>
                  <a:schemeClr val="tx2"/>
                </a:solidFill>
                <a:latin typeface="Calibri" pitchFamily="34" charset="0"/>
              </a:rPr>
              <a:t>TEŞEKKÜRLER</a:t>
            </a:r>
            <a:endParaRPr lang="tr-TR" sz="48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5acXjzU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2152ec2e-c0c1-4834-9aa1-dc782ab0e2aa" origin="defaultValue">
  <element uid="id_classification_nonbusiness" value=""/>
</sisl>
</file>

<file path=customXml/itemProps1.xml><?xml version="1.0" encoding="utf-8"?>
<ds:datastoreItem xmlns:ds="http://schemas.openxmlformats.org/officeDocument/2006/customXml" ds:itemID="{1B6F891C-7FB2-440D-A8D5-E0C5D77B9AB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36218</TotalTime>
  <Words>96</Words>
  <Application>Microsoft Office PowerPoint</Application>
  <PresentationFormat>Custom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proxima-nova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Faurecia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sabri.ozlem@teknikmalzeme.com.tr</dc:creator>
  <cp:lastModifiedBy>Sabri Özlem</cp:lastModifiedBy>
  <cp:revision>1003</cp:revision>
  <cp:lastPrinted>2021-01-04T14:20:21Z</cp:lastPrinted>
  <dcterms:created xsi:type="dcterms:W3CDTF">2019-03-21T07:31:15Z</dcterms:created>
  <dcterms:modified xsi:type="dcterms:W3CDTF">2022-03-29T09:12:58Z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61790b42-9369-43b9-bcb2-e66a64b7eaa1</vt:lpwstr>
  </property>
  <property fmtid="{D5CDD505-2E9C-101B-9397-08002B2CF9AE}" pid="3" name="bjDocumentLabelXML">
    <vt:lpwstr>&lt;?xml version="1.0" encoding="us-ascii"?&gt;&lt;sisl xmlns:xsi="http://www.w3.org/2001/XMLSchema-instance" xmlns:xsd="http://www.w3.org/2001/XMLSchema" sislVersion="0" policy="2152ec2e-c0c1-4834-9aa1-dc782ab0e2aa" origin="defaultValue" xmlns="http://www.boldonj</vt:lpwstr>
  </property>
  <property fmtid="{D5CDD505-2E9C-101B-9397-08002B2CF9AE}" pid="4" name="bjDocumentLabelXML-0">
    <vt:lpwstr>ames.com/2008/01/sie/internal/label"&gt;&lt;element uid="id_classification_nonbusiness" value="" /&gt;&lt;/sisl&gt;</vt:lpwstr>
  </property>
  <property fmtid="{D5CDD505-2E9C-101B-9397-08002B2CF9AE}" pid="5" name="bjDocumentSecurityLabel">
    <vt:lpwstr>P U B L I C   </vt:lpwstr>
  </property>
  <property fmtid="{D5CDD505-2E9C-101B-9397-08002B2CF9AE}" pid="6" name="bjSaver">
    <vt:lpwstr>rQ94xAZIvZdf5yJonS+B8mt9pIX8O43R</vt:lpwstr>
  </property>
</Properties>
</file>