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ve Mutlu" initials="MM" lastIdx="1" clrIdx="0">
    <p:extLst>
      <p:ext uri="{19B8F6BF-5375-455C-9EA6-DF929625EA0E}">
        <p15:presenceInfo xmlns:p15="http://schemas.microsoft.com/office/powerpoint/2012/main" userId="S-1-5-21-790525478-1770027372-725345543-39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ECE7"/>
    <a:srgbClr val="BC3A5A"/>
    <a:srgbClr val="20E0B2"/>
    <a:srgbClr val="0099FF"/>
    <a:srgbClr val="C4375D"/>
    <a:srgbClr val="9DC4A7"/>
    <a:srgbClr val="327AAC"/>
    <a:srgbClr val="B0CC73"/>
    <a:srgbClr val="84B413"/>
    <a:srgbClr val="9ED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BDF5-A0AE-4B66-93E6-47C7B8A3B9C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389-ECBD-4DCF-A2F8-652BCDE9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2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BDF5-A0AE-4B66-93E6-47C7B8A3B9C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389-ECBD-4DCF-A2F8-652BCDE9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3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BDF5-A0AE-4B66-93E6-47C7B8A3B9C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389-ECBD-4DCF-A2F8-652BCDE9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8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BDF5-A0AE-4B66-93E6-47C7B8A3B9C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389-ECBD-4DCF-A2F8-652BCDE9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7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BDF5-A0AE-4B66-93E6-47C7B8A3B9C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389-ECBD-4DCF-A2F8-652BCDE9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1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BDF5-A0AE-4B66-93E6-47C7B8A3B9C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389-ECBD-4DCF-A2F8-652BCDE9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9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BDF5-A0AE-4B66-93E6-47C7B8A3B9C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389-ECBD-4DCF-A2F8-652BCDE9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BDF5-A0AE-4B66-93E6-47C7B8A3B9C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389-ECBD-4DCF-A2F8-652BCDE9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0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BDF5-A0AE-4B66-93E6-47C7B8A3B9C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389-ECBD-4DCF-A2F8-652BCDE9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9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BDF5-A0AE-4B66-93E6-47C7B8A3B9C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389-ECBD-4DCF-A2F8-652BCDE9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6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BDF5-A0AE-4B66-93E6-47C7B8A3B9C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389-ECBD-4DCF-A2F8-652BCDE9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2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6BDF5-A0AE-4B66-93E6-47C7B8A3B9C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90389-ECBD-4DCF-A2F8-652BCDE9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0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5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18BA18DA-45C8-4307-971D-84BB95039498}"/>
              </a:ext>
            </a:extLst>
          </p:cNvPr>
          <p:cNvSpPr txBox="1"/>
          <p:nvPr/>
        </p:nvSpPr>
        <p:spPr>
          <a:xfrm>
            <a:off x="388416" y="4883544"/>
            <a:ext cx="2907065" cy="1556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 err="1">
                <a:latin typeface="+mj-lt"/>
                <a:ea typeface="+mj-ea"/>
                <a:cs typeface="+mj-cs"/>
              </a:rPr>
              <a:t>Varsayımları</a:t>
            </a:r>
            <a:r>
              <a:rPr lang="en-US" sz="2800" b="1" dirty="0"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latin typeface="+mj-lt"/>
                <a:ea typeface="+mj-ea"/>
                <a:cs typeface="+mj-cs"/>
              </a:rPr>
              <a:t>Sorgula</a:t>
            </a:r>
            <a:endParaRPr lang="en-US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8416" y="0"/>
            <a:ext cx="8423809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64878064-4C19-429C-9E39-27710E1982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132"/>
          <a:stretch/>
        </p:blipFill>
        <p:spPr>
          <a:xfrm>
            <a:off x="719403" y="364142"/>
            <a:ext cx="7777234" cy="3867993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817950" y="5666847"/>
            <a:ext cx="1463040" cy="342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4CCDCCB5-DEE5-489A-BFAA-83ED67EE19B0}"/>
              </a:ext>
            </a:extLst>
          </p:cNvPr>
          <p:cNvSpPr txBox="1"/>
          <p:nvPr/>
        </p:nvSpPr>
        <p:spPr>
          <a:xfrm>
            <a:off x="3872039" y="4883544"/>
            <a:ext cx="4940186" cy="1556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/>
              <a:t>Evdeki</a:t>
            </a:r>
            <a:r>
              <a:rPr lang="en-US" sz="1600" dirty="0"/>
              <a:t> </a:t>
            </a:r>
            <a:r>
              <a:rPr lang="en-US" sz="1600" dirty="0" err="1"/>
              <a:t>oda</a:t>
            </a:r>
            <a:r>
              <a:rPr lang="en-US" sz="1600" dirty="0"/>
              <a:t> </a:t>
            </a:r>
            <a:r>
              <a:rPr lang="en-US" sz="1600" dirty="0" err="1"/>
              <a:t>içerisinde</a:t>
            </a:r>
            <a:r>
              <a:rPr lang="en-US" sz="1600" dirty="0"/>
              <a:t> </a:t>
            </a:r>
            <a:r>
              <a:rPr lang="en-US" sz="1600" dirty="0" err="1"/>
              <a:t>bulunan</a:t>
            </a:r>
            <a:r>
              <a:rPr lang="en-US" sz="1600" dirty="0"/>
              <a:t> </a:t>
            </a:r>
            <a:r>
              <a:rPr lang="en-US" sz="1600" dirty="0" err="1"/>
              <a:t>çiçekler</a:t>
            </a:r>
            <a:r>
              <a:rPr lang="en-US" sz="1600" dirty="0"/>
              <a:t> </a:t>
            </a:r>
            <a:r>
              <a:rPr lang="en-US" sz="1600" dirty="0" err="1"/>
              <a:t>çok</a:t>
            </a:r>
            <a:r>
              <a:rPr lang="en-US" sz="1600" dirty="0"/>
              <a:t> </a:t>
            </a:r>
            <a:r>
              <a:rPr lang="en-US" sz="1600" dirty="0" err="1"/>
              <a:t>fazla</a:t>
            </a:r>
            <a:r>
              <a:rPr lang="en-US" sz="1600" dirty="0"/>
              <a:t> </a:t>
            </a:r>
            <a:r>
              <a:rPr lang="en-US" sz="1600" dirty="0" err="1"/>
              <a:t>yer</a:t>
            </a:r>
            <a:r>
              <a:rPr lang="en-US" sz="1600" dirty="0"/>
              <a:t> </a:t>
            </a:r>
            <a:r>
              <a:rPr lang="en-US" sz="1600" dirty="0" err="1"/>
              <a:t>kaplıyordu</a:t>
            </a:r>
            <a:r>
              <a:rPr lang="en-US" sz="1600" dirty="0"/>
              <a:t>. 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/>
              <a:t>Varsayımları</a:t>
            </a:r>
            <a:r>
              <a:rPr lang="en-US" sz="1600" dirty="0"/>
              <a:t> </a:t>
            </a:r>
            <a:r>
              <a:rPr lang="en-US" sz="1600" dirty="0" err="1"/>
              <a:t>sorgulayarak</a:t>
            </a:r>
            <a:r>
              <a:rPr lang="en-US" sz="1600" dirty="0"/>
              <a:t>, </a:t>
            </a:r>
            <a:r>
              <a:rPr lang="en-US" sz="1600" dirty="0" err="1"/>
              <a:t>nasıl</a:t>
            </a:r>
            <a:r>
              <a:rPr lang="en-US" sz="1600" dirty="0"/>
              <a:t> </a:t>
            </a:r>
            <a:r>
              <a:rPr lang="en-US" sz="1600" dirty="0" err="1"/>
              <a:t>düzenli</a:t>
            </a:r>
            <a:r>
              <a:rPr lang="en-US" sz="1600" dirty="0"/>
              <a:t> hale </a:t>
            </a:r>
            <a:r>
              <a:rPr lang="en-US" sz="1600" dirty="0" err="1"/>
              <a:t>getirebilirim</a:t>
            </a:r>
            <a:r>
              <a:rPr lang="en-US" sz="1600" dirty="0"/>
              <a:t> </a:t>
            </a:r>
            <a:r>
              <a:rPr lang="en-US" sz="1600" dirty="0" err="1"/>
              <a:t>kısmını</a:t>
            </a:r>
            <a:r>
              <a:rPr lang="en-US" sz="1600" dirty="0"/>
              <a:t> </a:t>
            </a:r>
            <a:r>
              <a:rPr lang="en-US" sz="1600" dirty="0" err="1"/>
              <a:t>sorgulayarak</a:t>
            </a:r>
            <a:r>
              <a:rPr lang="en-US" sz="1600" dirty="0"/>
              <a:t> </a:t>
            </a:r>
            <a:r>
              <a:rPr lang="en-US" sz="1600" dirty="0" err="1"/>
              <a:t>camın</a:t>
            </a:r>
            <a:r>
              <a:rPr lang="en-US" sz="1600" dirty="0"/>
              <a:t> </a:t>
            </a:r>
            <a:r>
              <a:rPr lang="en-US" sz="1600" dirty="0" err="1"/>
              <a:t>önüne</a:t>
            </a:r>
            <a:r>
              <a:rPr lang="en-US" sz="1600" dirty="0"/>
              <a:t> </a:t>
            </a:r>
            <a:r>
              <a:rPr lang="en-US" sz="1600" dirty="0" err="1"/>
              <a:t>uzun</a:t>
            </a:r>
            <a:r>
              <a:rPr lang="en-US" sz="1600" dirty="0"/>
              <a:t>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raf</a:t>
            </a:r>
            <a:r>
              <a:rPr lang="en-US" sz="1600" dirty="0"/>
              <a:t> </a:t>
            </a:r>
            <a:r>
              <a:rPr lang="en-US" sz="1600" dirty="0" err="1"/>
              <a:t>koyarak</a:t>
            </a:r>
            <a:r>
              <a:rPr lang="tr-TR" sz="1600" dirty="0"/>
              <a:t> çiçeklerin</a:t>
            </a:r>
            <a:r>
              <a:rPr lang="en-US" sz="1600" dirty="0"/>
              <a:t> </a:t>
            </a:r>
            <a:r>
              <a:rPr lang="en-US" sz="1600" dirty="0" err="1"/>
              <a:t>güneş</a:t>
            </a:r>
            <a:r>
              <a:rPr lang="en-US" sz="1600" dirty="0"/>
              <a:t> </a:t>
            </a:r>
            <a:r>
              <a:rPr lang="en-US" sz="1600" dirty="0" err="1"/>
              <a:t>ışığını</a:t>
            </a:r>
            <a:r>
              <a:rPr lang="en-US" sz="1600" dirty="0"/>
              <a:t> </a:t>
            </a:r>
            <a:r>
              <a:rPr lang="en-US" sz="1600" dirty="0" err="1"/>
              <a:t>görmelerini</a:t>
            </a:r>
            <a:r>
              <a:rPr lang="en-US" sz="1600" dirty="0"/>
              <a:t>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yerden</a:t>
            </a:r>
            <a:r>
              <a:rPr lang="en-US" sz="1600" dirty="0"/>
              <a:t> </a:t>
            </a:r>
            <a:r>
              <a:rPr lang="en-US" sz="1600" dirty="0" err="1"/>
              <a:t>tasarruf</a:t>
            </a:r>
            <a:r>
              <a:rPr lang="en-US" sz="1600" dirty="0"/>
              <a:t> </a:t>
            </a:r>
            <a:r>
              <a:rPr lang="en-US" sz="1600" dirty="0" err="1"/>
              <a:t>etmeyi</a:t>
            </a:r>
            <a:r>
              <a:rPr lang="en-US" sz="1600" dirty="0"/>
              <a:t> </a:t>
            </a:r>
            <a:r>
              <a:rPr lang="en-US" sz="1600" dirty="0" err="1"/>
              <a:t>sağladık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753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8416" y="0"/>
            <a:ext cx="8423809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sim 4" descr="zemin, taş, döşenmiş içeren bir resim&#10;&#10;Açıklama otomatik olarak oluşturuldu">
            <a:extLst>
              <a:ext uri="{FF2B5EF4-FFF2-40B4-BE49-F238E27FC236}">
                <a16:creationId xmlns:a16="http://schemas.microsoft.com/office/drawing/2014/main" id="{9C8954C2-AA7A-41A4-903B-8B6919CEE1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64" b="22500"/>
          <a:stretch/>
        </p:blipFill>
        <p:spPr>
          <a:xfrm>
            <a:off x="790424" y="360095"/>
            <a:ext cx="7777234" cy="3867993"/>
          </a:xfrm>
          <a:prstGeom prst="rect">
            <a:avLst/>
          </a:prstGeom>
        </p:spPr>
      </p:pic>
      <p:sp>
        <p:nvSpPr>
          <p:cNvPr id="26" name="Rectangle 15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817950" y="5666847"/>
            <a:ext cx="1463040" cy="342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27A1D79-BC85-41DC-A186-90EE7E45A10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72039" y="4883544"/>
            <a:ext cx="4940186" cy="1556907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marL="0" indent="0">
              <a:buNone/>
            </a:pPr>
            <a:r>
              <a:rPr lang="tr-TR" sz="1600" b="1" dirty="0">
                <a:solidFill>
                  <a:schemeClr val="accent2"/>
                </a:solidFill>
              </a:rPr>
              <a:t>Sosyal Faaliyet Alanını Daha Kullanılır Hale Nasıl Getirebilirim ? </a:t>
            </a:r>
            <a:endParaRPr lang="tr-TR" sz="1600" dirty="0"/>
          </a:p>
          <a:p>
            <a:r>
              <a:rPr lang="tr-TR" sz="1600" dirty="0"/>
              <a:t>Şirketimizde mevcut kullanılan sosyal faaliyet alanının insanlarda daha fazla etki uyandırıp, işyerinde daha motive olmalarını sağlamak 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B0CF9426-DE7C-4577-AB80-2EB4CF13FEC3}"/>
              </a:ext>
            </a:extLst>
          </p:cNvPr>
          <p:cNvSpPr txBox="1"/>
          <p:nvPr/>
        </p:nvSpPr>
        <p:spPr>
          <a:xfrm>
            <a:off x="388416" y="4883544"/>
            <a:ext cx="2907065" cy="1556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latin typeface="+mj-lt"/>
                <a:ea typeface="+mj-ea"/>
                <a:cs typeface="+mj-cs"/>
              </a:rPr>
              <a:t>…Olsa Ne Olurdu?</a:t>
            </a:r>
            <a:endParaRPr lang="en-US" sz="28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171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</TotalTime>
  <Words>68</Words>
  <Application>Microsoft Office PowerPoint</Application>
  <PresentationFormat>Ekran Gösterisi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Sümeyye Altun</dc:creator>
  <cp:lastModifiedBy>Merve Mutlu</cp:lastModifiedBy>
  <cp:revision>21</cp:revision>
  <dcterms:created xsi:type="dcterms:W3CDTF">2021-10-04T13:08:17Z</dcterms:created>
  <dcterms:modified xsi:type="dcterms:W3CDTF">2021-10-08T08:08:50Z</dcterms:modified>
</cp:coreProperties>
</file>