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99AD14-0169-40C3-AEE7-91A670E2519D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B7111743-002A-4279-AFBC-AB9EF44FF1B2}">
      <dgm:prSet custT="1"/>
      <dgm:spPr/>
      <dgm:t>
        <a:bodyPr/>
        <a:lstStyle/>
        <a:p>
          <a:r>
            <a:rPr lang="tr-TR" sz="1800" u="sng" dirty="0">
              <a:solidFill>
                <a:schemeClr val="bg1"/>
              </a:solidFill>
            </a:rPr>
            <a:t>Örnek seçilen çalışma arkadaşıma ait öne çıkan gözlemlerim : </a:t>
          </a:r>
          <a:endParaRPr lang="tr-TR" sz="1800" dirty="0">
            <a:solidFill>
              <a:schemeClr val="bg1"/>
            </a:solidFill>
          </a:endParaRPr>
        </a:p>
      </dgm:t>
    </dgm:pt>
    <dgm:pt modelId="{FAD7E688-E9AE-476C-95B0-7C2EC5187C7E}" type="parTrans" cxnId="{8189D816-520D-41D1-8AFF-AABC69C290A5}">
      <dgm:prSet/>
      <dgm:spPr/>
      <dgm:t>
        <a:bodyPr/>
        <a:lstStyle/>
        <a:p>
          <a:endParaRPr lang="tr-TR"/>
        </a:p>
      </dgm:t>
    </dgm:pt>
    <dgm:pt modelId="{79A180FF-5488-495F-BE99-B5098F90562F}" type="sibTrans" cxnId="{8189D816-520D-41D1-8AFF-AABC69C290A5}">
      <dgm:prSet/>
      <dgm:spPr/>
      <dgm:t>
        <a:bodyPr/>
        <a:lstStyle/>
        <a:p>
          <a:endParaRPr lang="tr-TR"/>
        </a:p>
      </dgm:t>
    </dgm:pt>
    <dgm:pt modelId="{D663537D-8A9D-49E7-A3A6-888F0AF8615E}">
      <dgm:prSet custT="1"/>
      <dgm:spPr/>
      <dgm:t>
        <a:bodyPr/>
        <a:lstStyle/>
        <a:p>
          <a:r>
            <a:rPr lang="tr-TR" sz="1400"/>
            <a:t>1- Çok konuşkan ve seri hareket eden , kıpır kıpırdır.</a:t>
          </a:r>
        </a:p>
      </dgm:t>
    </dgm:pt>
    <dgm:pt modelId="{464BFA4E-7152-4D89-BBCC-E801FBCDE534}" type="parTrans" cxnId="{629F9274-2C84-4568-B1C8-D5A82CC4EB4E}">
      <dgm:prSet/>
      <dgm:spPr/>
      <dgm:t>
        <a:bodyPr/>
        <a:lstStyle/>
        <a:p>
          <a:endParaRPr lang="tr-TR"/>
        </a:p>
      </dgm:t>
    </dgm:pt>
    <dgm:pt modelId="{60B1A76A-7DF0-4DD3-A37C-EC4D923984CC}" type="sibTrans" cxnId="{629F9274-2C84-4568-B1C8-D5A82CC4EB4E}">
      <dgm:prSet/>
      <dgm:spPr/>
      <dgm:t>
        <a:bodyPr/>
        <a:lstStyle/>
        <a:p>
          <a:endParaRPr lang="tr-TR"/>
        </a:p>
      </dgm:t>
    </dgm:pt>
    <dgm:pt modelId="{771DA799-A160-4C61-BC86-83137B0566F2}">
      <dgm:prSet custT="1"/>
      <dgm:spPr/>
      <dgm:t>
        <a:bodyPr/>
        <a:lstStyle/>
        <a:p>
          <a:r>
            <a:rPr lang="tr-TR" sz="1400" dirty="0"/>
            <a:t>2- Sabırsızdır, aniden fikir değiştirir, riskler alır fakat dikkatsizlikten sık sık hata yapar.</a:t>
          </a:r>
        </a:p>
      </dgm:t>
    </dgm:pt>
    <dgm:pt modelId="{5DDF476D-2EC3-4865-AE31-936A2CB37E61}" type="parTrans" cxnId="{764C96AF-2CDA-4A4A-80CD-C3EF291E0DBA}">
      <dgm:prSet/>
      <dgm:spPr/>
      <dgm:t>
        <a:bodyPr/>
        <a:lstStyle/>
        <a:p>
          <a:endParaRPr lang="tr-TR"/>
        </a:p>
      </dgm:t>
    </dgm:pt>
    <dgm:pt modelId="{8B491634-33F7-473C-B221-6F496E288394}" type="sibTrans" cxnId="{764C96AF-2CDA-4A4A-80CD-C3EF291E0DBA}">
      <dgm:prSet/>
      <dgm:spPr/>
      <dgm:t>
        <a:bodyPr/>
        <a:lstStyle/>
        <a:p>
          <a:endParaRPr lang="tr-TR"/>
        </a:p>
      </dgm:t>
    </dgm:pt>
    <dgm:pt modelId="{2D2C2C41-4987-4993-9B3B-FF08D84E464E}">
      <dgm:prSet custT="1"/>
      <dgm:spPr/>
      <dgm:t>
        <a:bodyPr/>
        <a:lstStyle/>
        <a:p>
          <a:r>
            <a:rPr lang="tr-TR" sz="1400" dirty="0"/>
            <a:t>3- Kendi ekibindeki hataları ise hiç hoşgörmez , katı geribildirimler verir.</a:t>
          </a:r>
        </a:p>
      </dgm:t>
    </dgm:pt>
    <dgm:pt modelId="{D0421EF6-1582-49AB-AC11-3DF0CA5258EC}" type="parTrans" cxnId="{5794765D-536A-434E-AC87-26ECA75CFBBA}">
      <dgm:prSet/>
      <dgm:spPr/>
      <dgm:t>
        <a:bodyPr/>
        <a:lstStyle/>
        <a:p>
          <a:endParaRPr lang="tr-TR"/>
        </a:p>
      </dgm:t>
    </dgm:pt>
    <dgm:pt modelId="{882B3863-ABD8-4788-8918-F7D54CEB0C89}" type="sibTrans" cxnId="{5794765D-536A-434E-AC87-26ECA75CFBBA}">
      <dgm:prSet/>
      <dgm:spPr/>
      <dgm:t>
        <a:bodyPr/>
        <a:lstStyle/>
        <a:p>
          <a:endParaRPr lang="tr-TR"/>
        </a:p>
      </dgm:t>
    </dgm:pt>
    <dgm:pt modelId="{EBE4BF2A-1C93-49AF-A629-4F3629C0DD0B}">
      <dgm:prSet custT="1"/>
      <dgm:spPr/>
      <dgm:t>
        <a:bodyPr/>
        <a:lstStyle/>
        <a:p>
          <a:r>
            <a:rPr lang="tr-TR" sz="1400" dirty="0"/>
            <a:t>4-Zaman zaman heyecanı ve esprileri ile ekibini tekrar motive etmeyi başarır.</a:t>
          </a:r>
        </a:p>
      </dgm:t>
    </dgm:pt>
    <dgm:pt modelId="{B3343922-ADD6-4976-9CA8-AA53446A2E64}" type="parTrans" cxnId="{524950AB-91FF-497D-BA18-8CD5248477F1}">
      <dgm:prSet/>
      <dgm:spPr/>
      <dgm:t>
        <a:bodyPr/>
        <a:lstStyle/>
        <a:p>
          <a:endParaRPr lang="tr-TR"/>
        </a:p>
      </dgm:t>
    </dgm:pt>
    <dgm:pt modelId="{0D06F93B-C9AF-445C-9038-E1F7EC34945F}" type="sibTrans" cxnId="{524950AB-91FF-497D-BA18-8CD5248477F1}">
      <dgm:prSet/>
      <dgm:spPr/>
      <dgm:t>
        <a:bodyPr/>
        <a:lstStyle/>
        <a:p>
          <a:endParaRPr lang="tr-TR"/>
        </a:p>
      </dgm:t>
    </dgm:pt>
    <dgm:pt modelId="{62896C27-5EAD-4324-92D0-8009E105A2BA}">
      <dgm:prSet custT="1"/>
      <dgm:spPr/>
      <dgm:t>
        <a:bodyPr/>
        <a:lstStyle/>
        <a:p>
          <a:r>
            <a:rPr lang="tr-TR" sz="1400" dirty="0"/>
            <a:t>5- Şirket karlılığından daha öncelikli yöneticisinin ondan beklediği hedeflere odaklı egoist tavırlar sergileyebilir.</a:t>
          </a:r>
        </a:p>
      </dgm:t>
    </dgm:pt>
    <dgm:pt modelId="{80558F07-93DB-4C8F-A41E-9317DE701813}" type="parTrans" cxnId="{AAB8AECD-CC6F-4B82-AADF-B54EDD44086E}">
      <dgm:prSet/>
      <dgm:spPr/>
      <dgm:t>
        <a:bodyPr/>
        <a:lstStyle/>
        <a:p>
          <a:endParaRPr lang="tr-TR"/>
        </a:p>
      </dgm:t>
    </dgm:pt>
    <dgm:pt modelId="{FFE53D24-C501-42A4-A117-FE6C9AFAA962}" type="sibTrans" cxnId="{AAB8AECD-CC6F-4B82-AADF-B54EDD44086E}">
      <dgm:prSet/>
      <dgm:spPr/>
      <dgm:t>
        <a:bodyPr/>
        <a:lstStyle/>
        <a:p>
          <a:endParaRPr lang="tr-TR"/>
        </a:p>
      </dgm:t>
    </dgm:pt>
    <dgm:pt modelId="{B231DE28-A1D7-402D-AF8E-B6FE9708C474}" type="pres">
      <dgm:prSet presAssocID="{5199AD14-0169-40C3-AEE7-91A670E2519D}" presName="linear" presStyleCnt="0">
        <dgm:presLayoutVars>
          <dgm:animLvl val="lvl"/>
          <dgm:resizeHandles val="exact"/>
        </dgm:presLayoutVars>
      </dgm:prSet>
      <dgm:spPr/>
    </dgm:pt>
    <dgm:pt modelId="{A5CEC081-5F7E-461B-89F0-D4262A5D033B}" type="pres">
      <dgm:prSet presAssocID="{B7111743-002A-4279-AFBC-AB9EF44FF1B2}" presName="parentText" presStyleLbl="node1" presStyleIdx="0" presStyleCnt="6" custLinFactY="-13054" custLinFactNeighborY="-100000">
        <dgm:presLayoutVars>
          <dgm:chMax val="0"/>
          <dgm:bulletEnabled val="1"/>
        </dgm:presLayoutVars>
      </dgm:prSet>
      <dgm:spPr/>
    </dgm:pt>
    <dgm:pt modelId="{B268347E-1788-4EA5-8678-A3719E8333ED}" type="pres">
      <dgm:prSet presAssocID="{79A180FF-5488-495F-BE99-B5098F90562F}" presName="spacer" presStyleCnt="0"/>
      <dgm:spPr/>
    </dgm:pt>
    <dgm:pt modelId="{FF33BEDC-253B-436B-9116-0B174DF2842C}" type="pres">
      <dgm:prSet presAssocID="{D663537D-8A9D-49E7-A3A6-888F0AF8615E}" presName="parentText" presStyleLbl="node1" presStyleIdx="1" presStyleCnt="6" custLinFactNeighborY="-66143">
        <dgm:presLayoutVars>
          <dgm:chMax val="0"/>
          <dgm:bulletEnabled val="1"/>
        </dgm:presLayoutVars>
      </dgm:prSet>
      <dgm:spPr/>
    </dgm:pt>
    <dgm:pt modelId="{F6E3EB4B-0226-43F0-ACD1-D3CAA0272BEE}" type="pres">
      <dgm:prSet presAssocID="{60B1A76A-7DF0-4DD3-A37C-EC4D923984CC}" presName="spacer" presStyleCnt="0"/>
      <dgm:spPr/>
    </dgm:pt>
    <dgm:pt modelId="{5ABD623D-5835-44DE-94BB-EE8C73A3C14A}" type="pres">
      <dgm:prSet presAssocID="{771DA799-A160-4C61-BC86-83137B0566F2}" presName="parentText" presStyleLbl="node1" presStyleIdx="2" presStyleCnt="6" custLinFactY="2994" custLinFactNeighborY="100000">
        <dgm:presLayoutVars>
          <dgm:chMax val="0"/>
          <dgm:bulletEnabled val="1"/>
        </dgm:presLayoutVars>
      </dgm:prSet>
      <dgm:spPr/>
    </dgm:pt>
    <dgm:pt modelId="{6E156DB1-25E0-4B0E-B8EE-F8DEE317A09A}" type="pres">
      <dgm:prSet presAssocID="{8B491634-33F7-473C-B221-6F496E288394}" presName="spacer" presStyleCnt="0"/>
      <dgm:spPr/>
    </dgm:pt>
    <dgm:pt modelId="{B7065E50-67B4-4631-B50F-9011010CA936}" type="pres">
      <dgm:prSet presAssocID="{2D2C2C41-4987-4993-9B3B-FF08D84E464E}" presName="parentText" presStyleLbl="node1" presStyleIdx="3" presStyleCnt="6" custLinFactY="9036" custLinFactNeighborY="100000">
        <dgm:presLayoutVars>
          <dgm:chMax val="0"/>
          <dgm:bulletEnabled val="1"/>
        </dgm:presLayoutVars>
      </dgm:prSet>
      <dgm:spPr/>
    </dgm:pt>
    <dgm:pt modelId="{77929041-3CBB-4F80-86C7-A297B2B34C2A}" type="pres">
      <dgm:prSet presAssocID="{882B3863-ABD8-4788-8918-F7D54CEB0C89}" presName="spacer" presStyleCnt="0"/>
      <dgm:spPr/>
    </dgm:pt>
    <dgm:pt modelId="{D2096742-1F85-44AA-8BAB-1EA84775A8F8}" type="pres">
      <dgm:prSet presAssocID="{EBE4BF2A-1C93-49AF-A629-4F3629C0DD0B}" presName="parentText" presStyleLbl="node1" presStyleIdx="4" presStyleCnt="6" custLinFactY="17280" custLinFactNeighborY="100000">
        <dgm:presLayoutVars>
          <dgm:chMax val="0"/>
          <dgm:bulletEnabled val="1"/>
        </dgm:presLayoutVars>
      </dgm:prSet>
      <dgm:spPr/>
    </dgm:pt>
    <dgm:pt modelId="{D608074B-4761-4998-919B-0C00377CC0CA}" type="pres">
      <dgm:prSet presAssocID="{0D06F93B-C9AF-445C-9038-E1F7EC34945F}" presName="spacer" presStyleCnt="0"/>
      <dgm:spPr/>
    </dgm:pt>
    <dgm:pt modelId="{AD18E518-0E2B-4F28-B08D-A43C2D926331}" type="pres">
      <dgm:prSet presAssocID="{62896C27-5EAD-4324-92D0-8009E105A2BA}" presName="parentText" presStyleLbl="node1" presStyleIdx="5" presStyleCnt="6" custLinFactY="27572" custLinFactNeighborY="100000">
        <dgm:presLayoutVars>
          <dgm:chMax val="0"/>
          <dgm:bulletEnabled val="1"/>
        </dgm:presLayoutVars>
      </dgm:prSet>
      <dgm:spPr/>
    </dgm:pt>
  </dgm:ptLst>
  <dgm:cxnLst>
    <dgm:cxn modelId="{6C15E612-CFC1-44A1-BAA7-55DCBFEED92B}" type="presOf" srcId="{EBE4BF2A-1C93-49AF-A629-4F3629C0DD0B}" destId="{D2096742-1F85-44AA-8BAB-1EA84775A8F8}" srcOrd="0" destOrd="0" presId="urn:microsoft.com/office/officeart/2005/8/layout/vList2"/>
    <dgm:cxn modelId="{8189D816-520D-41D1-8AFF-AABC69C290A5}" srcId="{5199AD14-0169-40C3-AEE7-91A670E2519D}" destId="{B7111743-002A-4279-AFBC-AB9EF44FF1B2}" srcOrd="0" destOrd="0" parTransId="{FAD7E688-E9AE-476C-95B0-7C2EC5187C7E}" sibTransId="{79A180FF-5488-495F-BE99-B5098F90562F}"/>
    <dgm:cxn modelId="{95C84918-EF7B-4E82-884D-D022D272A2AE}" type="presOf" srcId="{771DA799-A160-4C61-BC86-83137B0566F2}" destId="{5ABD623D-5835-44DE-94BB-EE8C73A3C14A}" srcOrd="0" destOrd="0" presId="urn:microsoft.com/office/officeart/2005/8/layout/vList2"/>
    <dgm:cxn modelId="{2ED8341A-5BAD-422C-8817-DC27DF0CBF10}" type="presOf" srcId="{62896C27-5EAD-4324-92D0-8009E105A2BA}" destId="{AD18E518-0E2B-4F28-B08D-A43C2D926331}" srcOrd="0" destOrd="0" presId="urn:microsoft.com/office/officeart/2005/8/layout/vList2"/>
    <dgm:cxn modelId="{5794765D-536A-434E-AC87-26ECA75CFBBA}" srcId="{5199AD14-0169-40C3-AEE7-91A670E2519D}" destId="{2D2C2C41-4987-4993-9B3B-FF08D84E464E}" srcOrd="3" destOrd="0" parTransId="{D0421EF6-1582-49AB-AC11-3DF0CA5258EC}" sibTransId="{882B3863-ABD8-4788-8918-F7D54CEB0C89}"/>
    <dgm:cxn modelId="{B7840944-A197-43A7-85FF-38AEA71B1ED6}" type="presOf" srcId="{D663537D-8A9D-49E7-A3A6-888F0AF8615E}" destId="{FF33BEDC-253B-436B-9116-0B174DF2842C}" srcOrd="0" destOrd="0" presId="urn:microsoft.com/office/officeart/2005/8/layout/vList2"/>
    <dgm:cxn modelId="{629F9274-2C84-4568-B1C8-D5A82CC4EB4E}" srcId="{5199AD14-0169-40C3-AEE7-91A670E2519D}" destId="{D663537D-8A9D-49E7-A3A6-888F0AF8615E}" srcOrd="1" destOrd="0" parTransId="{464BFA4E-7152-4D89-BBCC-E801FBCDE534}" sibTransId="{60B1A76A-7DF0-4DD3-A37C-EC4D923984CC}"/>
    <dgm:cxn modelId="{524950AB-91FF-497D-BA18-8CD5248477F1}" srcId="{5199AD14-0169-40C3-AEE7-91A670E2519D}" destId="{EBE4BF2A-1C93-49AF-A629-4F3629C0DD0B}" srcOrd="4" destOrd="0" parTransId="{B3343922-ADD6-4976-9CA8-AA53446A2E64}" sibTransId="{0D06F93B-C9AF-445C-9038-E1F7EC34945F}"/>
    <dgm:cxn modelId="{226C65AC-58BD-4C48-9133-80A6674C0553}" type="presOf" srcId="{2D2C2C41-4987-4993-9B3B-FF08D84E464E}" destId="{B7065E50-67B4-4631-B50F-9011010CA936}" srcOrd="0" destOrd="0" presId="urn:microsoft.com/office/officeart/2005/8/layout/vList2"/>
    <dgm:cxn modelId="{764C96AF-2CDA-4A4A-80CD-C3EF291E0DBA}" srcId="{5199AD14-0169-40C3-AEE7-91A670E2519D}" destId="{771DA799-A160-4C61-BC86-83137B0566F2}" srcOrd="2" destOrd="0" parTransId="{5DDF476D-2EC3-4865-AE31-936A2CB37E61}" sibTransId="{8B491634-33F7-473C-B221-6F496E288394}"/>
    <dgm:cxn modelId="{BFD3D7B3-C089-4CE8-92A7-11B9D47A3CA8}" type="presOf" srcId="{B7111743-002A-4279-AFBC-AB9EF44FF1B2}" destId="{A5CEC081-5F7E-461B-89F0-D4262A5D033B}" srcOrd="0" destOrd="0" presId="urn:microsoft.com/office/officeart/2005/8/layout/vList2"/>
    <dgm:cxn modelId="{AAB8AECD-CC6F-4B82-AADF-B54EDD44086E}" srcId="{5199AD14-0169-40C3-AEE7-91A670E2519D}" destId="{62896C27-5EAD-4324-92D0-8009E105A2BA}" srcOrd="5" destOrd="0" parTransId="{80558F07-93DB-4C8F-A41E-9317DE701813}" sibTransId="{FFE53D24-C501-42A4-A117-FE6C9AFAA962}"/>
    <dgm:cxn modelId="{7857E1E4-30AA-4638-A1C9-611A1E3180E8}" type="presOf" srcId="{5199AD14-0169-40C3-AEE7-91A670E2519D}" destId="{B231DE28-A1D7-402D-AF8E-B6FE9708C474}" srcOrd="0" destOrd="0" presId="urn:microsoft.com/office/officeart/2005/8/layout/vList2"/>
    <dgm:cxn modelId="{558E32BE-4FE3-46F4-998A-423FAE3417A4}" type="presParOf" srcId="{B231DE28-A1D7-402D-AF8E-B6FE9708C474}" destId="{A5CEC081-5F7E-461B-89F0-D4262A5D033B}" srcOrd="0" destOrd="0" presId="urn:microsoft.com/office/officeart/2005/8/layout/vList2"/>
    <dgm:cxn modelId="{2F6E8391-0967-47C2-9D7C-615196A1B8D8}" type="presParOf" srcId="{B231DE28-A1D7-402D-AF8E-B6FE9708C474}" destId="{B268347E-1788-4EA5-8678-A3719E8333ED}" srcOrd="1" destOrd="0" presId="urn:microsoft.com/office/officeart/2005/8/layout/vList2"/>
    <dgm:cxn modelId="{00CE1C7A-0532-4DC0-BED0-CBD07933B465}" type="presParOf" srcId="{B231DE28-A1D7-402D-AF8E-B6FE9708C474}" destId="{FF33BEDC-253B-436B-9116-0B174DF2842C}" srcOrd="2" destOrd="0" presId="urn:microsoft.com/office/officeart/2005/8/layout/vList2"/>
    <dgm:cxn modelId="{91004EBC-5824-41D6-833A-10289B30F183}" type="presParOf" srcId="{B231DE28-A1D7-402D-AF8E-B6FE9708C474}" destId="{F6E3EB4B-0226-43F0-ACD1-D3CAA0272BEE}" srcOrd="3" destOrd="0" presId="urn:microsoft.com/office/officeart/2005/8/layout/vList2"/>
    <dgm:cxn modelId="{58B48B55-2A39-460F-A10C-1FBBC0DF2C2D}" type="presParOf" srcId="{B231DE28-A1D7-402D-AF8E-B6FE9708C474}" destId="{5ABD623D-5835-44DE-94BB-EE8C73A3C14A}" srcOrd="4" destOrd="0" presId="urn:microsoft.com/office/officeart/2005/8/layout/vList2"/>
    <dgm:cxn modelId="{8CA36FB7-100B-4248-B751-5924BB419BD8}" type="presParOf" srcId="{B231DE28-A1D7-402D-AF8E-B6FE9708C474}" destId="{6E156DB1-25E0-4B0E-B8EE-F8DEE317A09A}" srcOrd="5" destOrd="0" presId="urn:microsoft.com/office/officeart/2005/8/layout/vList2"/>
    <dgm:cxn modelId="{3664E5A4-EBC4-49F2-9CAC-315DA670E42F}" type="presParOf" srcId="{B231DE28-A1D7-402D-AF8E-B6FE9708C474}" destId="{B7065E50-67B4-4631-B50F-9011010CA936}" srcOrd="6" destOrd="0" presId="urn:microsoft.com/office/officeart/2005/8/layout/vList2"/>
    <dgm:cxn modelId="{8099D4AC-4108-4493-8183-A14559A16FBE}" type="presParOf" srcId="{B231DE28-A1D7-402D-AF8E-B6FE9708C474}" destId="{77929041-3CBB-4F80-86C7-A297B2B34C2A}" srcOrd="7" destOrd="0" presId="urn:microsoft.com/office/officeart/2005/8/layout/vList2"/>
    <dgm:cxn modelId="{7F95AA06-5481-4F7A-9EB9-6D0DDDFB8C5B}" type="presParOf" srcId="{B231DE28-A1D7-402D-AF8E-B6FE9708C474}" destId="{D2096742-1F85-44AA-8BAB-1EA84775A8F8}" srcOrd="8" destOrd="0" presId="urn:microsoft.com/office/officeart/2005/8/layout/vList2"/>
    <dgm:cxn modelId="{E1C485F5-8B00-4C2A-B5F8-E5B350B729C1}" type="presParOf" srcId="{B231DE28-A1D7-402D-AF8E-B6FE9708C474}" destId="{D608074B-4761-4998-919B-0C00377CC0CA}" srcOrd="9" destOrd="0" presId="urn:microsoft.com/office/officeart/2005/8/layout/vList2"/>
    <dgm:cxn modelId="{49C812F8-82E4-4029-A9FB-72F0FBA7FD2C}" type="presParOf" srcId="{B231DE28-A1D7-402D-AF8E-B6FE9708C474}" destId="{AD18E518-0E2B-4F28-B08D-A43C2D92633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99AD14-0169-40C3-AEE7-91A670E2519D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B7111743-002A-4279-AFBC-AB9EF44FF1B2}">
      <dgm:prSet custT="1"/>
      <dgm:spPr/>
      <dgm:t>
        <a:bodyPr/>
        <a:lstStyle/>
        <a:p>
          <a:r>
            <a:rPr lang="tr-TR" sz="1800" u="sng" dirty="0">
              <a:solidFill>
                <a:schemeClr val="bg1"/>
              </a:solidFill>
            </a:rPr>
            <a:t>Bu arkadaşıma esneklik çalışmalarım: </a:t>
          </a:r>
          <a:endParaRPr lang="tr-TR" sz="1800" dirty="0">
            <a:solidFill>
              <a:schemeClr val="bg1"/>
            </a:solidFill>
          </a:endParaRPr>
        </a:p>
      </dgm:t>
    </dgm:pt>
    <dgm:pt modelId="{FAD7E688-E9AE-476C-95B0-7C2EC5187C7E}" type="parTrans" cxnId="{8189D816-520D-41D1-8AFF-AABC69C290A5}">
      <dgm:prSet/>
      <dgm:spPr/>
      <dgm:t>
        <a:bodyPr/>
        <a:lstStyle/>
        <a:p>
          <a:endParaRPr lang="tr-TR"/>
        </a:p>
      </dgm:t>
    </dgm:pt>
    <dgm:pt modelId="{79A180FF-5488-495F-BE99-B5098F90562F}" type="sibTrans" cxnId="{8189D816-520D-41D1-8AFF-AABC69C290A5}">
      <dgm:prSet/>
      <dgm:spPr/>
      <dgm:t>
        <a:bodyPr/>
        <a:lstStyle/>
        <a:p>
          <a:endParaRPr lang="tr-TR"/>
        </a:p>
      </dgm:t>
    </dgm:pt>
    <dgm:pt modelId="{771DA799-A160-4C61-BC86-83137B0566F2}">
      <dgm:prSet custT="1"/>
      <dgm:spPr/>
      <dgm:t>
        <a:bodyPr/>
        <a:lstStyle/>
        <a:p>
          <a:r>
            <a:rPr lang="tr-TR" sz="1400" dirty="0"/>
            <a:t>2- İlgilimi hissettirmeye özen gösteriyorum, fikirler alternatifler çözümlere beraber ulaşmaya çalışıyorum.</a:t>
          </a:r>
        </a:p>
      </dgm:t>
    </dgm:pt>
    <dgm:pt modelId="{5DDF476D-2EC3-4865-AE31-936A2CB37E61}" type="parTrans" cxnId="{764C96AF-2CDA-4A4A-80CD-C3EF291E0DBA}">
      <dgm:prSet/>
      <dgm:spPr/>
      <dgm:t>
        <a:bodyPr/>
        <a:lstStyle/>
        <a:p>
          <a:endParaRPr lang="tr-TR"/>
        </a:p>
      </dgm:t>
    </dgm:pt>
    <dgm:pt modelId="{8B491634-33F7-473C-B221-6F496E288394}" type="sibTrans" cxnId="{764C96AF-2CDA-4A4A-80CD-C3EF291E0DBA}">
      <dgm:prSet/>
      <dgm:spPr/>
      <dgm:t>
        <a:bodyPr/>
        <a:lstStyle/>
        <a:p>
          <a:endParaRPr lang="tr-TR"/>
        </a:p>
      </dgm:t>
    </dgm:pt>
    <dgm:pt modelId="{2D2C2C41-4987-4993-9B3B-FF08D84E464E}">
      <dgm:prSet custT="1"/>
      <dgm:spPr/>
      <dgm:t>
        <a:bodyPr/>
        <a:lstStyle/>
        <a:p>
          <a:r>
            <a:rPr lang="tr-TR" sz="1400" dirty="0"/>
            <a:t>3- Hem fikir olunca , onayını planlamasını , yazılı garanti almaya çalışıyorum. Çünkü bir şekilde mazeret yaratıp , önceliğini değiştireceğini , sözünü tutmayacağını biliyorum.</a:t>
          </a:r>
        </a:p>
      </dgm:t>
    </dgm:pt>
    <dgm:pt modelId="{D0421EF6-1582-49AB-AC11-3DF0CA5258EC}" type="parTrans" cxnId="{5794765D-536A-434E-AC87-26ECA75CFBBA}">
      <dgm:prSet/>
      <dgm:spPr/>
      <dgm:t>
        <a:bodyPr/>
        <a:lstStyle/>
        <a:p>
          <a:endParaRPr lang="tr-TR"/>
        </a:p>
      </dgm:t>
    </dgm:pt>
    <dgm:pt modelId="{882B3863-ABD8-4788-8918-F7D54CEB0C89}" type="sibTrans" cxnId="{5794765D-536A-434E-AC87-26ECA75CFBBA}">
      <dgm:prSet/>
      <dgm:spPr/>
      <dgm:t>
        <a:bodyPr/>
        <a:lstStyle/>
        <a:p>
          <a:endParaRPr lang="tr-TR"/>
        </a:p>
      </dgm:t>
    </dgm:pt>
    <dgm:pt modelId="{D663537D-8A9D-49E7-A3A6-888F0AF8615E}">
      <dgm:prSet custT="1"/>
      <dgm:spPr/>
      <dgm:t>
        <a:bodyPr/>
        <a:lstStyle/>
        <a:p>
          <a:r>
            <a:rPr lang="tr-TR" sz="1400" dirty="0"/>
            <a:t>1- Bol bol dinleyerek, sorularımla daha da konuşturuyorum.Konunun derinlerine inmeye çalışıyorum.Acele etmeden , sözünü hiç kesmeden konunun tüm detaylarını sorguluyorum.</a:t>
          </a:r>
        </a:p>
      </dgm:t>
    </dgm:pt>
    <dgm:pt modelId="{60B1A76A-7DF0-4DD3-A37C-EC4D923984CC}" type="sibTrans" cxnId="{629F9274-2C84-4568-B1C8-D5A82CC4EB4E}">
      <dgm:prSet/>
      <dgm:spPr/>
      <dgm:t>
        <a:bodyPr/>
        <a:lstStyle/>
        <a:p>
          <a:endParaRPr lang="tr-TR"/>
        </a:p>
      </dgm:t>
    </dgm:pt>
    <dgm:pt modelId="{464BFA4E-7152-4D89-BBCC-E801FBCDE534}" type="parTrans" cxnId="{629F9274-2C84-4568-B1C8-D5A82CC4EB4E}">
      <dgm:prSet/>
      <dgm:spPr/>
      <dgm:t>
        <a:bodyPr/>
        <a:lstStyle/>
        <a:p>
          <a:endParaRPr lang="tr-TR"/>
        </a:p>
      </dgm:t>
    </dgm:pt>
    <dgm:pt modelId="{B231DE28-A1D7-402D-AF8E-B6FE9708C474}" type="pres">
      <dgm:prSet presAssocID="{5199AD14-0169-40C3-AEE7-91A670E2519D}" presName="linear" presStyleCnt="0">
        <dgm:presLayoutVars>
          <dgm:animLvl val="lvl"/>
          <dgm:resizeHandles val="exact"/>
        </dgm:presLayoutVars>
      </dgm:prSet>
      <dgm:spPr/>
    </dgm:pt>
    <dgm:pt modelId="{A5CEC081-5F7E-461B-89F0-D4262A5D033B}" type="pres">
      <dgm:prSet presAssocID="{B7111743-002A-4279-AFBC-AB9EF44FF1B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268347E-1788-4EA5-8678-A3719E8333ED}" type="pres">
      <dgm:prSet presAssocID="{79A180FF-5488-495F-BE99-B5098F90562F}" presName="spacer" presStyleCnt="0"/>
      <dgm:spPr/>
    </dgm:pt>
    <dgm:pt modelId="{FF33BEDC-253B-436B-9116-0B174DF2842C}" type="pres">
      <dgm:prSet presAssocID="{D663537D-8A9D-49E7-A3A6-888F0AF8615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6E3EB4B-0226-43F0-ACD1-D3CAA0272BEE}" type="pres">
      <dgm:prSet presAssocID="{60B1A76A-7DF0-4DD3-A37C-EC4D923984CC}" presName="spacer" presStyleCnt="0"/>
      <dgm:spPr/>
    </dgm:pt>
    <dgm:pt modelId="{5ABD623D-5835-44DE-94BB-EE8C73A3C14A}" type="pres">
      <dgm:prSet presAssocID="{771DA799-A160-4C61-BC86-83137B0566F2}" presName="parentText" presStyleLbl="node1" presStyleIdx="2" presStyleCnt="4" custLinFactNeighborY="-12374">
        <dgm:presLayoutVars>
          <dgm:chMax val="0"/>
          <dgm:bulletEnabled val="1"/>
        </dgm:presLayoutVars>
      </dgm:prSet>
      <dgm:spPr/>
    </dgm:pt>
    <dgm:pt modelId="{6E156DB1-25E0-4B0E-B8EE-F8DEE317A09A}" type="pres">
      <dgm:prSet presAssocID="{8B491634-33F7-473C-B221-6F496E288394}" presName="spacer" presStyleCnt="0"/>
      <dgm:spPr/>
    </dgm:pt>
    <dgm:pt modelId="{B7065E50-67B4-4631-B50F-9011010CA936}" type="pres">
      <dgm:prSet presAssocID="{2D2C2C41-4987-4993-9B3B-FF08D84E464E}" presName="parentText" presStyleLbl="node1" presStyleIdx="3" presStyleCnt="4" custLinFactNeighborY="-28624">
        <dgm:presLayoutVars>
          <dgm:chMax val="0"/>
          <dgm:bulletEnabled val="1"/>
        </dgm:presLayoutVars>
      </dgm:prSet>
      <dgm:spPr/>
    </dgm:pt>
  </dgm:ptLst>
  <dgm:cxnLst>
    <dgm:cxn modelId="{8189D816-520D-41D1-8AFF-AABC69C290A5}" srcId="{5199AD14-0169-40C3-AEE7-91A670E2519D}" destId="{B7111743-002A-4279-AFBC-AB9EF44FF1B2}" srcOrd="0" destOrd="0" parTransId="{FAD7E688-E9AE-476C-95B0-7C2EC5187C7E}" sibTransId="{79A180FF-5488-495F-BE99-B5098F90562F}"/>
    <dgm:cxn modelId="{95C84918-EF7B-4E82-884D-D022D272A2AE}" type="presOf" srcId="{771DA799-A160-4C61-BC86-83137B0566F2}" destId="{5ABD623D-5835-44DE-94BB-EE8C73A3C14A}" srcOrd="0" destOrd="0" presId="urn:microsoft.com/office/officeart/2005/8/layout/vList2"/>
    <dgm:cxn modelId="{5794765D-536A-434E-AC87-26ECA75CFBBA}" srcId="{5199AD14-0169-40C3-AEE7-91A670E2519D}" destId="{2D2C2C41-4987-4993-9B3B-FF08D84E464E}" srcOrd="3" destOrd="0" parTransId="{D0421EF6-1582-49AB-AC11-3DF0CA5258EC}" sibTransId="{882B3863-ABD8-4788-8918-F7D54CEB0C89}"/>
    <dgm:cxn modelId="{B7840944-A197-43A7-85FF-38AEA71B1ED6}" type="presOf" srcId="{D663537D-8A9D-49E7-A3A6-888F0AF8615E}" destId="{FF33BEDC-253B-436B-9116-0B174DF2842C}" srcOrd="0" destOrd="0" presId="urn:microsoft.com/office/officeart/2005/8/layout/vList2"/>
    <dgm:cxn modelId="{629F9274-2C84-4568-B1C8-D5A82CC4EB4E}" srcId="{5199AD14-0169-40C3-AEE7-91A670E2519D}" destId="{D663537D-8A9D-49E7-A3A6-888F0AF8615E}" srcOrd="1" destOrd="0" parTransId="{464BFA4E-7152-4D89-BBCC-E801FBCDE534}" sibTransId="{60B1A76A-7DF0-4DD3-A37C-EC4D923984CC}"/>
    <dgm:cxn modelId="{226C65AC-58BD-4C48-9133-80A6674C0553}" type="presOf" srcId="{2D2C2C41-4987-4993-9B3B-FF08D84E464E}" destId="{B7065E50-67B4-4631-B50F-9011010CA936}" srcOrd="0" destOrd="0" presId="urn:microsoft.com/office/officeart/2005/8/layout/vList2"/>
    <dgm:cxn modelId="{764C96AF-2CDA-4A4A-80CD-C3EF291E0DBA}" srcId="{5199AD14-0169-40C3-AEE7-91A670E2519D}" destId="{771DA799-A160-4C61-BC86-83137B0566F2}" srcOrd="2" destOrd="0" parTransId="{5DDF476D-2EC3-4865-AE31-936A2CB37E61}" sibTransId="{8B491634-33F7-473C-B221-6F496E288394}"/>
    <dgm:cxn modelId="{BFD3D7B3-C089-4CE8-92A7-11B9D47A3CA8}" type="presOf" srcId="{B7111743-002A-4279-AFBC-AB9EF44FF1B2}" destId="{A5CEC081-5F7E-461B-89F0-D4262A5D033B}" srcOrd="0" destOrd="0" presId="urn:microsoft.com/office/officeart/2005/8/layout/vList2"/>
    <dgm:cxn modelId="{7857E1E4-30AA-4638-A1C9-611A1E3180E8}" type="presOf" srcId="{5199AD14-0169-40C3-AEE7-91A670E2519D}" destId="{B231DE28-A1D7-402D-AF8E-B6FE9708C474}" srcOrd="0" destOrd="0" presId="urn:microsoft.com/office/officeart/2005/8/layout/vList2"/>
    <dgm:cxn modelId="{558E32BE-4FE3-46F4-998A-423FAE3417A4}" type="presParOf" srcId="{B231DE28-A1D7-402D-AF8E-B6FE9708C474}" destId="{A5CEC081-5F7E-461B-89F0-D4262A5D033B}" srcOrd="0" destOrd="0" presId="urn:microsoft.com/office/officeart/2005/8/layout/vList2"/>
    <dgm:cxn modelId="{2F6E8391-0967-47C2-9D7C-615196A1B8D8}" type="presParOf" srcId="{B231DE28-A1D7-402D-AF8E-B6FE9708C474}" destId="{B268347E-1788-4EA5-8678-A3719E8333ED}" srcOrd="1" destOrd="0" presId="urn:microsoft.com/office/officeart/2005/8/layout/vList2"/>
    <dgm:cxn modelId="{00CE1C7A-0532-4DC0-BED0-CBD07933B465}" type="presParOf" srcId="{B231DE28-A1D7-402D-AF8E-B6FE9708C474}" destId="{FF33BEDC-253B-436B-9116-0B174DF2842C}" srcOrd="2" destOrd="0" presId="urn:microsoft.com/office/officeart/2005/8/layout/vList2"/>
    <dgm:cxn modelId="{91004EBC-5824-41D6-833A-10289B30F183}" type="presParOf" srcId="{B231DE28-A1D7-402D-AF8E-B6FE9708C474}" destId="{F6E3EB4B-0226-43F0-ACD1-D3CAA0272BEE}" srcOrd="3" destOrd="0" presId="urn:microsoft.com/office/officeart/2005/8/layout/vList2"/>
    <dgm:cxn modelId="{58B48B55-2A39-460F-A10C-1FBBC0DF2C2D}" type="presParOf" srcId="{B231DE28-A1D7-402D-AF8E-B6FE9708C474}" destId="{5ABD623D-5835-44DE-94BB-EE8C73A3C14A}" srcOrd="4" destOrd="0" presId="urn:microsoft.com/office/officeart/2005/8/layout/vList2"/>
    <dgm:cxn modelId="{8CA36FB7-100B-4248-B751-5924BB419BD8}" type="presParOf" srcId="{B231DE28-A1D7-402D-AF8E-B6FE9708C474}" destId="{6E156DB1-25E0-4B0E-B8EE-F8DEE317A09A}" srcOrd="5" destOrd="0" presId="urn:microsoft.com/office/officeart/2005/8/layout/vList2"/>
    <dgm:cxn modelId="{3664E5A4-EBC4-49F2-9CAC-315DA670E42F}" type="presParOf" srcId="{B231DE28-A1D7-402D-AF8E-B6FE9708C474}" destId="{B7065E50-67B4-4631-B50F-9011010CA93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CEC081-5F7E-461B-89F0-D4262A5D033B}">
      <dsp:nvSpPr>
        <dsp:cNvPr id="0" name=""/>
        <dsp:cNvSpPr/>
      </dsp:nvSpPr>
      <dsp:spPr>
        <a:xfrm>
          <a:off x="0" y="99225"/>
          <a:ext cx="6915151" cy="47348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u="sng" kern="1200" dirty="0">
              <a:solidFill>
                <a:schemeClr val="bg1"/>
              </a:solidFill>
            </a:rPr>
            <a:t>Örnek seçilen çalışma arkadaşıma ait öne çıkan gözlemlerim : </a:t>
          </a:r>
          <a:endParaRPr lang="tr-TR" sz="1800" kern="1200" dirty="0">
            <a:solidFill>
              <a:schemeClr val="bg1"/>
            </a:solidFill>
          </a:endParaRPr>
        </a:p>
      </dsp:txBody>
      <dsp:txXfrm>
        <a:off x="23114" y="122339"/>
        <a:ext cx="6868923" cy="427256"/>
      </dsp:txXfrm>
    </dsp:sp>
    <dsp:sp modelId="{FF33BEDC-253B-436B-9116-0B174DF2842C}">
      <dsp:nvSpPr>
        <dsp:cNvPr id="0" name=""/>
        <dsp:cNvSpPr/>
      </dsp:nvSpPr>
      <dsp:spPr>
        <a:xfrm>
          <a:off x="0" y="653793"/>
          <a:ext cx="6915151" cy="473484"/>
        </a:xfrm>
        <a:prstGeom prst="roundRect">
          <a:avLst/>
        </a:prstGeom>
        <a:gradFill rotWithShape="0">
          <a:gsLst>
            <a:gs pos="0">
              <a:schemeClr val="accent2">
                <a:hueOff val="-291073"/>
                <a:satOff val="-16786"/>
                <a:lumOff val="172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291073"/>
                <a:satOff val="-16786"/>
                <a:lumOff val="172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291073"/>
                <a:satOff val="-16786"/>
                <a:lumOff val="172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1- Çok konuşkan ve seri hareket eden , kıpır kıpırdır.</a:t>
          </a:r>
        </a:p>
      </dsp:txBody>
      <dsp:txXfrm>
        <a:off x="23114" y="676907"/>
        <a:ext cx="6868923" cy="427256"/>
      </dsp:txXfrm>
    </dsp:sp>
    <dsp:sp modelId="{5ABD623D-5835-44DE-94BB-EE8C73A3C14A}">
      <dsp:nvSpPr>
        <dsp:cNvPr id="0" name=""/>
        <dsp:cNvSpPr/>
      </dsp:nvSpPr>
      <dsp:spPr>
        <a:xfrm>
          <a:off x="0" y="1179778"/>
          <a:ext cx="6915151" cy="473484"/>
        </a:xfrm>
        <a:prstGeom prst="roundRect">
          <a:avLst/>
        </a:prstGeom>
        <a:gradFill rotWithShape="0">
          <a:gsLst>
            <a:gs pos="0">
              <a:schemeClr val="accent2">
                <a:hueOff val="-582145"/>
                <a:satOff val="-33571"/>
                <a:lumOff val="34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582145"/>
                <a:satOff val="-33571"/>
                <a:lumOff val="34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582145"/>
                <a:satOff val="-33571"/>
                <a:lumOff val="34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2- Sabırsızdır, aniden fikir değiştirir, riskler alır fakat dikkatsizlikten sık sık hata yapar.</a:t>
          </a:r>
        </a:p>
      </dsp:txBody>
      <dsp:txXfrm>
        <a:off x="23114" y="1202892"/>
        <a:ext cx="6868923" cy="427256"/>
      </dsp:txXfrm>
    </dsp:sp>
    <dsp:sp modelId="{B7065E50-67B4-4631-B50F-9011010CA936}">
      <dsp:nvSpPr>
        <dsp:cNvPr id="0" name=""/>
        <dsp:cNvSpPr/>
      </dsp:nvSpPr>
      <dsp:spPr>
        <a:xfrm>
          <a:off x="0" y="1696271"/>
          <a:ext cx="6915151" cy="473484"/>
        </a:xfrm>
        <a:prstGeom prst="roundRect">
          <a:avLst/>
        </a:prstGeom>
        <a:gradFill rotWithShape="0">
          <a:gsLst>
            <a:gs pos="0">
              <a:schemeClr val="accent2">
                <a:hueOff val="-873218"/>
                <a:satOff val="-50357"/>
                <a:lumOff val="517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873218"/>
                <a:satOff val="-50357"/>
                <a:lumOff val="517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873218"/>
                <a:satOff val="-50357"/>
                <a:lumOff val="517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3- Kendi ekibindeki hataları ise hiç hoşgörmez , katı geribildirimler verir.</a:t>
          </a:r>
        </a:p>
      </dsp:txBody>
      <dsp:txXfrm>
        <a:off x="23114" y="1719385"/>
        <a:ext cx="6868923" cy="427256"/>
      </dsp:txXfrm>
    </dsp:sp>
    <dsp:sp modelId="{D2096742-1F85-44AA-8BAB-1EA84775A8F8}">
      <dsp:nvSpPr>
        <dsp:cNvPr id="0" name=""/>
        <dsp:cNvSpPr/>
      </dsp:nvSpPr>
      <dsp:spPr>
        <a:xfrm>
          <a:off x="0" y="2223189"/>
          <a:ext cx="6915151" cy="473484"/>
        </a:xfrm>
        <a:prstGeom prst="roundRect">
          <a:avLst/>
        </a:prstGeom>
        <a:gradFill rotWithShape="0">
          <a:gsLst>
            <a:gs pos="0">
              <a:schemeClr val="accent2">
                <a:hueOff val="-1164290"/>
                <a:satOff val="-67142"/>
                <a:lumOff val="6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164290"/>
                <a:satOff val="-67142"/>
                <a:lumOff val="6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164290"/>
                <a:satOff val="-67142"/>
                <a:lumOff val="6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4-Zaman zaman heyecanı ve esprileri ile ekibini tekrar motive etmeyi başarır.</a:t>
          </a:r>
        </a:p>
      </dsp:txBody>
      <dsp:txXfrm>
        <a:off x="23114" y="2246303"/>
        <a:ext cx="6868923" cy="427256"/>
      </dsp:txXfrm>
    </dsp:sp>
    <dsp:sp modelId="{AD18E518-0E2B-4F28-B08D-A43C2D926331}">
      <dsp:nvSpPr>
        <dsp:cNvPr id="0" name=""/>
        <dsp:cNvSpPr/>
      </dsp:nvSpPr>
      <dsp:spPr>
        <a:xfrm>
          <a:off x="0" y="2759804"/>
          <a:ext cx="6915151" cy="473484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5- Şirket karlılığından daha öncelikli yöneticisinin ondan beklediği hedeflere odaklı egoist tavırlar sergileyebilir.</a:t>
          </a:r>
        </a:p>
      </dsp:txBody>
      <dsp:txXfrm>
        <a:off x="23114" y="2782918"/>
        <a:ext cx="6868923" cy="4272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CEC081-5F7E-461B-89F0-D4262A5D033B}">
      <dsp:nvSpPr>
        <dsp:cNvPr id="0" name=""/>
        <dsp:cNvSpPr/>
      </dsp:nvSpPr>
      <dsp:spPr>
        <a:xfrm>
          <a:off x="0" y="23197"/>
          <a:ext cx="6915151" cy="6364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u="sng" kern="1200" dirty="0">
              <a:solidFill>
                <a:schemeClr val="bg1"/>
              </a:solidFill>
            </a:rPr>
            <a:t>Bu arkadaşıma esneklik çalışmalarım: </a:t>
          </a:r>
          <a:endParaRPr lang="tr-TR" sz="1800" kern="1200" dirty="0">
            <a:solidFill>
              <a:schemeClr val="bg1"/>
            </a:solidFill>
          </a:endParaRPr>
        </a:p>
      </dsp:txBody>
      <dsp:txXfrm>
        <a:off x="31070" y="54267"/>
        <a:ext cx="6853011" cy="574340"/>
      </dsp:txXfrm>
    </dsp:sp>
    <dsp:sp modelId="{FF33BEDC-253B-436B-9116-0B174DF2842C}">
      <dsp:nvSpPr>
        <dsp:cNvPr id="0" name=""/>
        <dsp:cNvSpPr/>
      </dsp:nvSpPr>
      <dsp:spPr>
        <a:xfrm>
          <a:off x="0" y="757597"/>
          <a:ext cx="6915151" cy="636480"/>
        </a:xfrm>
        <a:prstGeom prst="round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1- Bol bol dinleyerek, sorularımla daha da konuşturuyorum.Konunun derinlerine inmeye çalışıyorum.Acele etmeden , sözünü hiç kesmeden konunun tüm detaylarını sorguluyorum.</a:t>
          </a:r>
        </a:p>
      </dsp:txBody>
      <dsp:txXfrm>
        <a:off x="31070" y="788667"/>
        <a:ext cx="6853011" cy="574340"/>
      </dsp:txXfrm>
    </dsp:sp>
    <dsp:sp modelId="{5ABD623D-5835-44DE-94BB-EE8C73A3C14A}">
      <dsp:nvSpPr>
        <dsp:cNvPr id="0" name=""/>
        <dsp:cNvSpPr/>
      </dsp:nvSpPr>
      <dsp:spPr>
        <a:xfrm>
          <a:off x="0" y="1479880"/>
          <a:ext cx="6915151" cy="636480"/>
        </a:xfrm>
        <a:prstGeom prst="round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2- İlgilimi hissettirmeye özen gösteriyorum, fikirler alternatifler çözümlere beraber ulaşmaya çalışıyorum.</a:t>
          </a:r>
        </a:p>
      </dsp:txBody>
      <dsp:txXfrm>
        <a:off x="31070" y="1510950"/>
        <a:ext cx="6853011" cy="574340"/>
      </dsp:txXfrm>
    </dsp:sp>
    <dsp:sp modelId="{B7065E50-67B4-4631-B50F-9011010CA936}">
      <dsp:nvSpPr>
        <dsp:cNvPr id="0" name=""/>
        <dsp:cNvSpPr/>
      </dsp:nvSpPr>
      <dsp:spPr>
        <a:xfrm>
          <a:off x="0" y="2198368"/>
          <a:ext cx="6915151" cy="63648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3- Hem fikir olunca , onayını planlamasını , yazılı garanti almaya çalışıyorum. Çünkü bir şekilde mazeret yaratıp , önceliğini değiştireceğini , sözünü tutmayacağını biliyorum.</a:t>
          </a:r>
        </a:p>
      </dsp:txBody>
      <dsp:txXfrm>
        <a:off x="31070" y="2229438"/>
        <a:ext cx="6853011" cy="5743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4A9F9-9E83-43E0-B61D-C76539E332AF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E9237-DC73-474A-84C6-4BBD8D0218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3440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E9237-DC73-474A-84C6-4BBD8D0218E0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7788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390D9-20AE-4833-B50C-39645D9ED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052B08-93C1-4CAE-8F9F-285AC57B8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9491E-1FE8-4763-82D8-0675632BC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73D0-68A5-4932-9F1D-B3C688DCDB3D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4637C-2C5C-4B76-9FE1-65623D69B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F2D86-F9CD-4B72-98EC-3C8B6FEE9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A29D-7E99-45AE-8EBB-687CF13924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015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D4960-7882-4363-B058-64D7E00BB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8A3D95-2BCA-44F6-8FEE-633C22803F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5EFCE-11B6-4DD7-B83E-8A3358378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73D0-68A5-4932-9F1D-B3C688DCDB3D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7797D-77A1-46C6-8D5E-E86828AAC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A98A9-5307-4276-993F-56238BE6C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A29D-7E99-45AE-8EBB-687CF13924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69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DCBFB7-840B-4CDB-B9F7-CF0516015F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869561-03AA-44B9-B15B-0229513D74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7D18C-0EBF-4EB9-8BAC-B523CA032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73D0-68A5-4932-9F1D-B3C688DCDB3D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8B216-3531-47EB-864E-1A6B7F733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148D7-7AD5-44FD-B6F5-A9785D8DB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A29D-7E99-45AE-8EBB-687CF13924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1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CA4EF-3901-4DF3-BA0E-7B5D38BC1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1C23C-A191-4759-AF18-6B5BB7E41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2E599-1E23-4EFD-A91E-DA2C96D74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73D0-68A5-4932-9F1D-B3C688DCDB3D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3AB84-8DBC-4B38-B488-1C410C6F6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E36EF-D0DF-46D4-9DB2-458F16954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A29D-7E99-45AE-8EBB-687CF13924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8055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C259E-EFFA-4151-94DB-C57D2E4D7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5ADC4-FA20-45A5-8B5E-1526984F1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E3A55-4756-41CF-B200-287E37C49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73D0-68A5-4932-9F1D-B3C688DCDB3D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2F549-E36D-4AAF-8EC1-A9E10F26D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0EDAB-FA0D-4EF0-A4DA-7D20E2802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A29D-7E99-45AE-8EBB-687CF13924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472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B87A4-13DE-40A3-8288-B696F5CFE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87D52-56A9-4B44-BFC8-70AC5C5EE8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B5E689-EBDC-4FB7-BCBA-4E1BDA2A6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EA1995-7C50-457A-984F-E20D04051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73D0-68A5-4932-9F1D-B3C688DCDB3D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E2B82-8B57-4756-8A05-DAFDB205B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CF9A6D-27CF-43A1-A31A-77C23A578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A29D-7E99-45AE-8EBB-687CF13924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605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89FAF-1E09-41E0-8B9A-56184E031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970B0-ED31-4B90-88DD-2F656DC59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D8C2AC-B929-43D5-B99A-7850348D7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8498FF-78FF-49D7-BCCA-8497B7F235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95FBAD-F283-4296-896A-CFC4A43DE4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C77152-2DC0-4049-A4DE-E493D2FAB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73D0-68A5-4932-9F1D-B3C688DCDB3D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65D196-7BA7-4DC7-83A8-4B2367C51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8F5456-9B73-4C54-AECB-776630A74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A29D-7E99-45AE-8EBB-687CF13924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498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8A98D-0EB2-4D53-9884-0C31A7B0D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D48389-A72E-4939-9B57-FA28260B3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73D0-68A5-4932-9F1D-B3C688DCDB3D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B38850-E8D3-4655-8B0F-6762195D0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D829FF-8F84-4ECC-A696-107FCC2BD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A29D-7E99-45AE-8EBB-687CF13924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0442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A9D122-05FB-4BDE-AF5A-789188681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73D0-68A5-4932-9F1D-B3C688DCDB3D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17A2D2-028D-404C-9D89-EC34A397A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C6CD7E-5EF6-48E9-A83A-7231DE9B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A29D-7E99-45AE-8EBB-687CF13924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542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E5829-2C73-4D84-B69C-DDDA896B4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A0872-4C6A-43BF-B998-2F7447502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D9BF94-B1FC-49C0-A979-DE15A1655C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E11C35-A1C5-491B-ADEE-0D7529FA3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73D0-68A5-4932-9F1D-B3C688DCDB3D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03B45F-CC33-4337-A470-B479E939D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F7DF6-5455-4868-8F3E-AF1D2870E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A29D-7E99-45AE-8EBB-687CF13924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326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124EE-A91A-40B4-9362-ADE695C41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DE7D5B-1382-4C89-B4AB-3055EE28D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004EBF-77B5-436F-A3E1-B2ABC7C21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EA36A-EAED-406E-A28C-8638B5DB5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73D0-68A5-4932-9F1D-B3C688DCDB3D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F9B07-A202-4206-A301-D7CD36DF7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9ED9BF-2971-454C-97D2-F2461EB9F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A29D-7E99-45AE-8EBB-687CF13924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0566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794826-604B-48BD-892B-8CFC8856A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BF9D77-3A57-4EBD-9FDD-042AB71CB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B5F35-1BBB-4B74-9FC3-7D96E4AB5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173D0-68A5-4932-9F1D-B3C688DCDB3D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CF4CF-8F02-4D70-98C8-180E8672A4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EEF1B-BA93-4D9B-BAAF-7BB030F3CD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3A29D-7E99-45AE-8EBB-687CF13924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3290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picture containing text, drinking water, beverage&#10;&#10;Description automatically generated">
            <a:extLst>
              <a:ext uri="{FF2B5EF4-FFF2-40B4-BE49-F238E27FC236}">
                <a16:creationId xmlns:a16="http://schemas.microsoft.com/office/drawing/2014/main" id="{7998A36A-D26D-49AF-B7E3-897080C33B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866"/>
          <a:stretch/>
        </p:blipFill>
        <p:spPr>
          <a:xfrm>
            <a:off x="196850" y="173518"/>
            <a:ext cx="11798300" cy="651276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996C584-BC1B-4EFC-BEDE-C9BAC046D9F9}"/>
              </a:ext>
            </a:extLst>
          </p:cNvPr>
          <p:cNvSpPr/>
          <p:nvPr/>
        </p:nvSpPr>
        <p:spPr>
          <a:xfrm>
            <a:off x="1688158" y="171719"/>
            <a:ext cx="88156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İletişim Eğitimi Takip Çalışması- Ali ÇİMEN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3232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hanger&#10;&#10;Description automatically generated">
            <a:extLst>
              <a:ext uri="{FF2B5EF4-FFF2-40B4-BE49-F238E27FC236}">
                <a16:creationId xmlns:a16="http://schemas.microsoft.com/office/drawing/2014/main" id="{0D415241-DC97-4E84-B023-2CFBD844E5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49" y="4372870"/>
            <a:ext cx="3495676" cy="2036559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8EC6C8D-84AC-4C62-9F06-54157F6B97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1181484"/>
              </p:ext>
            </p:extLst>
          </p:nvPr>
        </p:nvGraphicFramePr>
        <p:xfrm>
          <a:off x="642904" y="114300"/>
          <a:ext cx="6915151" cy="3263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Arrow: Quad 3">
            <a:extLst>
              <a:ext uri="{FF2B5EF4-FFF2-40B4-BE49-F238E27FC236}">
                <a16:creationId xmlns:a16="http://schemas.microsoft.com/office/drawing/2014/main" id="{D226342C-8D1B-4B1E-95BD-8F35F8BEE90A}"/>
              </a:ext>
            </a:extLst>
          </p:cNvPr>
          <p:cNvSpPr/>
          <p:nvPr/>
        </p:nvSpPr>
        <p:spPr>
          <a:xfrm>
            <a:off x="8029575" y="209550"/>
            <a:ext cx="3743325" cy="2495550"/>
          </a:xfrm>
          <a:prstGeom prst="quadArrow">
            <a:avLst>
              <a:gd name="adj1" fmla="val 14866"/>
              <a:gd name="adj2" fmla="val 17538"/>
              <a:gd name="adj3" fmla="val 6851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/>
              <a:t>                                                  </a:t>
            </a:r>
            <a:r>
              <a:rPr lang="tr-TR" sz="1200" dirty="0"/>
              <a:t>Çok İddiacı</a:t>
            </a:r>
            <a:endParaRPr lang="tr-TR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7AE6576-287E-4A5E-8EE8-8F6B866617E3}"/>
              </a:ext>
            </a:extLst>
          </p:cNvPr>
          <p:cNvSpPr/>
          <p:nvPr/>
        </p:nvSpPr>
        <p:spPr>
          <a:xfrm>
            <a:off x="10355311" y="1766884"/>
            <a:ext cx="1123950" cy="714375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CANLI 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9E4BE55-C91C-4CD3-B923-80D775698610}"/>
              </a:ext>
            </a:extLst>
          </p:cNvPr>
          <p:cNvSpPr/>
          <p:nvPr/>
        </p:nvSpPr>
        <p:spPr>
          <a:xfrm>
            <a:off x="10401301" y="470987"/>
            <a:ext cx="1123950" cy="555958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>
                <a:solidFill>
                  <a:schemeClr val="bg1"/>
                </a:solidFill>
              </a:rPr>
              <a:t>Yöneten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2344A13-4B32-4D70-ACC0-0DE46A2443A4}"/>
              </a:ext>
            </a:extLst>
          </p:cNvPr>
          <p:cNvSpPr/>
          <p:nvPr/>
        </p:nvSpPr>
        <p:spPr>
          <a:xfrm>
            <a:off x="8334312" y="482266"/>
            <a:ext cx="1123950" cy="555958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>
                <a:solidFill>
                  <a:schemeClr val="bg1"/>
                </a:solidFill>
              </a:rPr>
              <a:t>Analitik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1CE7911-4F42-4F44-B78B-CF7B05DD6A76}"/>
              </a:ext>
            </a:extLst>
          </p:cNvPr>
          <p:cNvSpPr/>
          <p:nvPr/>
        </p:nvSpPr>
        <p:spPr>
          <a:xfrm>
            <a:off x="8275778" y="1846091"/>
            <a:ext cx="1362075" cy="555959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>
                <a:solidFill>
                  <a:schemeClr val="bg1"/>
                </a:solidFill>
              </a:rPr>
              <a:t>Sıcak kanlı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BCB248-69C2-4140-9F33-0BB725F07395}"/>
              </a:ext>
            </a:extLst>
          </p:cNvPr>
          <p:cNvSpPr txBox="1"/>
          <p:nvPr/>
        </p:nvSpPr>
        <p:spPr>
          <a:xfrm rot="5400000">
            <a:off x="9328642" y="1858850"/>
            <a:ext cx="1110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/>
              <a:t>Çok </a:t>
            </a:r>
            <a:r>
              <a:rPr lang="tr-TR" sz="1400" dirty="0"/>
              <a:t>duygusal</a:t>
            </a:r>
            <a:endParaRPr lang="tr-TR" sz="1200" dirty="0"/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96FEED85-57F4-431B-BE34-0555BF308F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261703"/>
              </p:ext>
            </p:extLst>
          </p:nvPr>
        </p:nvGraphicFramePr>
        <p:xfrm>
          <a:off x="5114924" y="3577892"/>
          <a:ext cx="6915151" cy="2886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853C34DB-7C97-4D58-BA56-ABB1D87BB301}"/>
              </a:ext>
            </a:extLst>
          </p:cNvPr>
          <p:cNvSpPr/>
          <p:nvPr/>
        </p:nvSpPr>
        <p:spPr>
          <a:xfrm>
            <a:off x="428625" y="3857625"/>
            <a:ext cx="561975" cy="561975"/>
          </a:xfrm>
          <a:prstGeom prst="flowChartConnector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/>
              <a:t>E</a:t>
            </a:r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8C9FADBA-D22A-4D49-8611-7838CDBC713C}"/>
              </a:ext>
            </a:extLst>
          </p:cNvPr>
          <p:cNvSpPr/>
          <p:nvPr/>
        </p:nvSpPr>
        <p:spPr>
          <a:xfrm>
            <a:off x="428625" y="5070403"/>
            <a:ext cx="561975" cy="561975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Ç</a:t>
            </a:r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86F843BF-39AE-4C60-AF0F-8236ABA58AF2}"/>
              </a:ext>
            </a:extLst>
          </p:cNvPr>
          <p:cNvSpPr/>
          <p:nvPr/>
        </p:nvSpPr>
        <p:spPr>
          <a:xfrm>
            <a:off x="428624" y="4458954"/>
            <a:ext cx="561975" cy="561975"/>
          </a:xfrm>
          <a:prstGeom prst="flowChartConnector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/>
              <a:t>Y</a:t>
            </a:r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81985B12-17A4-47C4-BC15-4FBC888A2A94}"/>
              </a:ext>
            </a:extLst>
          </p:cNvPr>
          <p:cNvSpPr/>
          <p:nvPr/>
        </p:nvSpPr>
        <p:spPr>
          <a:xfrm>
            <a:off x="3833810" y="3857625"/>
            <a:ext cx="561975" cy="561975"/>
          </a:xfrm>
          <a:prstGeom prst="flowChartConnector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/>
              <a:t>E</a:t>
            </a:r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0D43851A-9593-4B5E-9868-8CFAAC618AB9}"/>
              </a:ext>
            </a:extLst>
          </p:cNvPr>
          <p:cNvSpPr/>
          <p:nvPr/>
        </p:nvSpPr>
        <p:spPr>
          <a:xfrm>
            <a:off x="3833811" y="5070403"/>
            <a:ext cx="561975" cy="561975"/>
          </a:xfrm>
          <a:prstGeom prst="flowChartConnector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/>
              <a:t>Ç</a:t>
            </a:r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1BA930BF-EFE0-4212-BE19-F4A5F364AB5A}"/>
              </a:ext>
            </a:extLst>
          </p:cNvPr>
          <p:cNvSpPr/>
          <p:nvPr/>
        </p:nvSpPr>
        <p:spPr>
          <a:xfrm>
            <a:off x="3833810" y="4458954"/>
            <a:ext cx="561975" cy="561975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F9CB94-88D5-49D3-8125-FC9FF32EA5B0}"/>
              </a:ext>
            </a:extLst>
          </p:cNvPr>
          <p:cNvSpPr txBox="1"/>
          <p:nvPr/>
        </p:nvSpPr>
        <p:spPr>
          <a:xfrm>
            <a:off x="1502564" y="4138612"/>
            <a:ext cx="1643063" cy="738664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1400" dirty="0">
                <a:solidFill>
                  <a:schemeClr val="tx1"/>
                </a:solidFill>
              </a:rPr>
              <a:t>İletişimizde baskın kullanılan ego durumlarımız</a:t>
            </a:r>
          </a:p>
        </p:txBody>
      </p:sp>
    </p:spTree>
    <p:extLst>
      <p:ext uri="{BB962C8B-B14F-4D97-AF65-F5344CB8AC3E}">
        <p14:creationId xmlns:p14="http://schemas.microsoft.com/office/powerpoint/2010/main" val="112365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172</Words>
  <Application>Microsoft Office PowerPoint</Application>
  <PresentationFormat>Widescreen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Cimen</dc:creator>
  <cp:lastModifiedBy>Ali Cimen</cp:lastModifiedBy>
  <cp:revision>13</cp:revision>
  <dcterms:created xsi:type="dcterms:W3CDTF">2022-02-14T14:41:08Z</dcterms:created>
  <dcterms:modified xsi:type="dcterms:W3CDTF">2022-02-15T08:44:23Z</dcterms:modified>
</cp:coreProperties>
</file>